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91" r:id="rId2"/>
    <p:sldId id="2997" r:id="rId3"/>
    <p:sldId id="2994" r:id="rId4"/>
    <p:sldId id="2996" r:id="rId5"/>
  </p:sldIdLst>
  <p:sldSz cx="12190413" cy="6858000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DADADA"/>
    <a:srgbClr val="BEC8DA"/>
    <a:srgbClr val="7C7C7C"/>
    <a:srgbClr val="A8A8A8"/>
    <a:srgbClr val="DEE3ED"/>
    <a:srgbClr val="E6E6E6"/>
    <a:srgbClr val="00487E"/>
    <a:srgbClr val="D9D9D9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CC99F-4011-2000-E0F4-80FC184F2323}" v="16" dt="2021-05-19T07:45:31"/>
    <p1510:client id="{2D8F8FD3-936B-4E2F-B6CD-57E524DD6D31}" v="16" dt="2021-05-19T06:20:15.700"/>
    <p1510:client id="{3C47F507-2524-4F1D-8C10-286E8584033F}" v="14" dt="2021-05-19T09:44:45.094"/>
    <p1510:client id="{77F451F5-DA17-5BB0-6174-550CC9F9F17F}" v="3" dt="2021-05-19T11:42:30.987"/>
    <p1510:client id="{A386AFC0-5546-9A06-74F8-B5B9FB3502FB}" v="119" dt="2021-05-19T06:19:29.445"/>
    <p1510:client id="{F85AC99F-1027-2000-E0C5-685945B34BEC}" v="34" dt="2021-05-19T07:25:29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üller" userId="S::michael.mueller@schoeck.com::da5f62be-d144-4baf-8674-a7d0740b2066" providerId="AD" clId="Web-{2D8F8FD3-936B-4E2F-B6CD-57E524DD6D31}"/>
    <pc:docChg chg="modSld">
      <pc:chgData name="Michael Müller" userId="S::michael.mueller@schoeck.com::da5f62be-d144-4baf-8674-a7d0740b2066" providerId="AD" clId="Web-{2D8F8FD3-936B-4E2F-B6CD-57E524DD6D31}" dt="2021-05-19T06:20:15.700" v="15" actId="20577"/>
      <pc:docMkLst>
        <pc:docMk/>
      </pc:docMkLst>
      <pc:sldChg chg="modSp">
        <pc:chgData name="Michael Müller" userId="S::michael.mueller@schoeck.com::da5f62be-d144-4baf-8674-a7d0740b2066" providerId="AD" clId="Web-{2D8F8FD3-936B-4E2F-B6CD-57E524DD6D31}" dt="2021-05-19T06:20:15.700" v="15" actId="20577"/>
        <pc:sldMkLst>
          <pc:docMk/>
          <pc:sldMk cId="611100297" sldId="2994"/>
        </pc:sldMkLst>
        <pc:spChg chg="mod">
          <ac:chgData name="Michael Müller" userId="S::michael.mueller@schoeck.com::da5f62be-d144-4baf-8674-a7d0740b2066" providerId="AD" clId="Web-{2D8F8FD3-936B-4E2F-B6CD-57E524DD6D31}" dt="2021-05-19T06:20:15.700" v="15" actId="20577"/>
          <ac:spMkLst>
            <pc:docMk/>
            <pc:sldMk cId="611100297" sldId="2994"/>
            <ac:spMk id="4" creationId="{9BB40523-BF12-46A2-B263-BAFEE99EAA3A}"/>
          </ac:spMkLst>
        </pc:spChg>
      </pc:sldChg>
    </pc:docChg>
  </pc:docChgLst>
  <pc:docChgLst>
    <pc:chgData name="Sofia Seiler" userId="ca61cb6d-22c4-4037-931f-53fe3d7a3a4c" providerId="ADAL" clId="{3C47F507-2524-4F1D-8C10-286E8584033F}"/>
    <pc:docChg chg="undo custSel addSld modSld sldOrd">
      <pc:chgData name="Sofia Seiler" userId="ca61cb6d-22c4-4037-931f-53fe3d7a3a4c" providerId="ADAL" clId="{3C47F507-2524-4F1D-8C10-286E8584033F}" dt="2021-05-19T09:47:46.076" v="654" actId="1076"/>
      <pc:docMkLst>
        <pc:docMk/>
      </pc:docMkLst>
      <pc:sldChg chg="addSp delSp modSp mod">
        <pc:chgData name="Sofia Seiler" userId="ca61cb6d-22c4-4037-931f-53fe3d7a3a4c" providerId="ADAL" clId="{3C47F507-2524-4F1D-8C10-286E8584033F}" dt="2021-05-19T09:43:33.319" v="642" actId="1076"/>
        <pc:sldMkLst>
          <pc:docMk/>
          <pc:sldMk cId="611100297" sldId="2994"/>
        </pc:sldMkLst>
        <pc:spChg chg="mod">
          <ac:chgData name="Sofia Seiler" userId="ca61cb6d-22c4-4037-931f-53fe3d7a3a4c" providerId="ADAL" clId="{3C47F507-2524-4F1D-8C10-286E8584033F}" dt="2021-05-19T09:43:21.690" v="639" actId="404"/>
          <ac:spMkLst>
            <pc:docMk/>
            <pc:sldMk cId="611100297" sldId="2994"/>
            <ac:spMk id="4" creationId="{9BB40523-BF12-46A2-B263-BAFEE99EAA3A}"/>
          </ac:spMkLst>
        </pc:spChg>
        <pc:spChg chg="mod">
          <ac:chgData name="Sofia Seiler" userId="ca61cb6d-22c4-4037-931f-53fe3d7a3a4c" providerId="ADAL" clId="{3C47F507-2524-4F1D-8C10-286E8584033F}" dt="2021-05-19T08:47:12.767" v="351" actId="1076"/>
          <ac:spMkLst>
            <pc:docMk/>
            <pc:sldMk cId="611100297" sldId="2994"/>
            <ac:spMk id="21" creationId="{6DA2AEF6-DABB-4A53-9DF4-7AAF084F3956}"/>
          </ac:spMkLst>
        </pc:spChg>
        <pc:spChg chg="mod">
          <ac:chgData name="Sofia Seiler" userId="ca61cb6d-22c4-4037-931f-53fe3d7a3a4c" providerId="ADAL" clId="{3C47F507-2524-4F1D-8C10-286E8584033F}" dt="2021-05-19T08:46:16.527" v="340" actId="1076"/>
          <ac:spMkLst>
            <pc:docMk/>
            <pc:sldMk cId="611100297" sldId="2994"/>
            <ac:spMk id="23" creationId="{A3DBD2B1-F636-4DC0-9824-6AB4978997E9}"/>
          </ac:spMkLst>
        </pc:spChg>
        <pc:spChg chg="mod">
          <ac:chgData name="Sofia Seiler" userId="ca61cb6d-22c4-4037-931f-53fe3d7a3a4c" providerId="ADAL" clId="{3C47F507-2524-4F1D-8C10-286E8584033F}" dt="2021-05-19T09:43:33.319" v="642" actId="1076"/>
          <ac:spMkLst>
            <pc:docMk/>
            <pc:sldMk cId="611100297" sldId="2994"/>
            <ac:spMk id="24" creationId="{5ACBA947-FA0D-454D-9F2D-FC331255CE99}"/>
          </ac:spMkLst>
        </pc:spChg>
        <pc:grpChg chg="del mod">
          <ac:chgData name="Sofia Seiler" userId="ca61cb6d-22c4-4037-931f-53fe3d7a3a4c" providerId="ADAL" clId="{3C47F507-2524-4F1D-8C10-286E8584033F}" dt="2021-05-19T08:49:21.366" v="353" actId="478"/>
          <ac:grpSpMkLst>
            <pc:docMk/>
            <pc:sldMk cId="611100297" sldId="2994"/>
            <ac:grpSpMk id="16" creationId="{CCD7238B-2F39-4252-8CA6-7F3E7514E72D}"/>
          </ac:grpSpMkLst>
        </pc:grpChg>
        <pc:picChg chg="add del mod">
          <ac:chgData name="Sofia Seiler" userId="ca61cb6d-22c4-4037-931f-53fe3d7a3a4c" providerId="ADAL" clId="{3C47F507-2524-4F1D-8C10-286E8584033F}" dt="2021-05-19T08:58:26.949" v="615" actId="478"/>
          <ac:picMkLst>
            <pc:docMk/>
            <pc:sldMk cId="611100297" sldId="2994"/>
            <ac:picMk id="8" creationId="{7FF184F1-4046-49DD-936E-D879A191C3DD}"/>
          </ac:picMkLst>
        </pc:picChg>
        <pc:picChg chg="add mod">
          <ac:chgData name="Sofia Seiler" userId="ca61cb6d-22c4-4037-931f-53fe3d7a3a4c" providerId="ADAL" clId="{3C47F507-2524-4F1D-8C10-286E8584033F}" dt="2021-05-19T09:43:25.044" v="640" actId="1076"/>
          <ac:picMkLst>
            <pc:docMk/>
            <pc:sldMk cId="611100297" sldId="2994"/>
            <ac:picMk id="10" creationId="{F50E025E-69C3-49D6-AFA4-D66C816562C7}"/>
          </ac:picMkLst>
        </pc:picChg>
        <pc:picChg chg="del">
          <ac:chgData name="Sofia Seiler" userId="ca61cb6d-22c4-4037-931f-53fe3d7a3a4c" providerId="ADAL" clId="{3C47F507-2524-4F1D-8C10-286E8584033F}" dt="2021-05-19T08:46:48.843" v="342" actId="478"/>
          <ac:picMkLst>
            <pc:docMk/>
            <pc:sldMk cId="611100297" sldId="2994"/>
            <ac:picMk id="18" creationId="{9B79F649-B8E9-4A7A-8225-7E5CA857D228}"/>
          </ac:picMkLst>
        </pc:picChg>
        <pc:picChg chg="add del mod">
          <ac:chgData name="Sofia Seiler" userId="ca61cb6d-22c4-4037-931f-53fe3d7a3a4c" providerId="ADAL" clId="{3C47F507-2524-4F1D-8C10-286E8584033F}" dt="2021-05-19T08:49:22.265" v="354" actId="478"/>
          <ac:picMkLst>
            <pc:docMk/>
            <pc:sldMk cId="611100297" sldId="2994"/>
            <ac:picMk id="25" creationId="{E2ACBB64-7F90-4A63-B1A6-21F8C07353F8}"/>
          </ac:picMkLst>
        </pc:picChg>
        <pc:picChg chg="add del mod">
          <ac:chgData name="Sofia Seiler" userId="ca61cb6d-22c4-4037-931f-53fe3d7a3a4c" providerId="ADAL" clId="{3C47F507-2524-4F1D-8C10-286E8584033F}" dt="2021-05-19T08:58:26.506" v="614" actId="478"/>
          <ac:picMkLst>
            <pc:docMk/>
            <pc:sldMk cId="611100297" sldId="2994"/>
            <ac:picMk id="26" creationId="{BCD23BC5-6C79-4F01-81E6-D7791FAAC6C6}"/>
          </ac:picMkLst>
        </pc:picChg>
        <pc:picChg chg="add mod">
          <ac:chgData name="Sofia Seiler" userId="ca61cb6d-22c4-4037-931f-53fe3d7a3a4c" providerId="ADAL" clId="{3C47F507-2524-4F1D-8C10-286E8584033F}" dt="2021-05-19T08:58:23.834" v="612" actId="1076"/>
          <ac:picMkLst>
            <pc:docMk/>
            <pc:sldMk cId="611100297" sldId="2994"/>
            <ac:picMk id="27" creationId="{169CCC35-6AFD-4AFE-ADCD-F7ADCEF085E4}"/>
          </ac:picMkLst>
        </pc:picChg>
        <pc:picChg chg="add mod">
          <ac:chgData name="Sofia Seiler" userId="ca61cb6d-22c4-4037-931f-53fe3d7a3a4c" providerId="ADAL" clId="{3C47F507-2524-4F1D-8C10-286E8584033F}" dt="2021-05-19T08:59:24.034" v="623" actId="1076"/>
          <ac:picMkLst>
            <pc:docMk/>
            <pc:sldMk cId="611100297" sldId="2994"/>
            <ac:picMk id="28" creationId="{22DAE8F8-2B6C-41E1-BE99-A93900B8AFBF}"/>
          </ac:picMkLst>
        </pc:picChg>
        <pc:picChg chg="add mod">
          <ac:chgData name="Sofia Seiler" userId="ca61cb6d-22c4-4037-931f-53fe3d7a3a4c" providerId="ADAL" clId="{3C47F507-2524-4F1D-8C10-286E8584033F}" dt="2021-05-19T08:59:22.996" v="622" actId="1076"/>
          <ac:picMkLst>
            <pc:docMk/>
            <pc:sldMk cId="611100297" sldId="2994"/>
            <ac:picMk id="29" creationId="{D24734BF-6CC8-4352-89CB-A3E8CFFFAE5D}"/>
          </ac:picMkLst>
        </pc:picChg>
        <pc:picChg chg="add mod">
          <ac:chgData name="Sofia Seiler" userId="ca61cb6d-22c4-4037-931f-53fe3d7a3a4c" providerId="ADAL" clId="{3C47F507-2524-4F1D-8C10-286E8584033F}" dt="2021-05-19T09:43:28.782" v="641" actId="1076"/>
          <ac:picMkLst>
            <pc:docMk/>
            <pc:sldMk cId="611100297" sldId="2994"/>
            <ac:picMk id="30" creationId="{D3D4BC64-4BE5-42F8-B71C-2B2CBD2D10BA}"/>
          </ac:picMkLst>
        </pc:picChg>
      </pc:sldChg>
      <pc:sldChg chg="modSp mod">
        <pc:chgData name="Sofia Seiler" userId="ca61cb6d-22c4-4037-931f-53fe3d7a3a4c" providerId="ADAL" clId="{3C47F507-2524-4F1D-8C10-286E8584033F}" dt="2021-05-19T08:41:22.201" v="59" actId="1076"/>
        <pc:sldMkLst>
          <pc:docMk/>
          <pc:sldMk cId="396005875" sldId="2996"/>
        </pc:sldMkLst>
        <pc:spChg chg="mod">
          <ac:chgData name="Sofia Seiler" userId="ca61cb6d-22c4-4037-931f-53fe3d7a3a4c" providerId="ADAL" clId="{3C47F507-2524-4F1D-8C10-286E8584033F}" dt="2021-05-19T08:41:22.201" v="59" actId="1076"/>
          <ac:spMkLst>
            <pc:docMk/>
            <pc:sldMk cId="396005875" sldId="2996"/>
            <ac:spMk id="22" creationId="{547C85E1-1A74-47FC-B6A3-3CABB77D3212}"/>
          </ac:spMkLst>
        </pc:spChg>
        <pc:spChg chg="mod">
          <ac:chgData name="Sofia Seiler" userId="ca61cb6d-22c4-4037-931f-53fe3d7a3a4c" providerId="ADAL" clId="{3C47F507-2524-4F1D-8C10-286E8584033F}" dt="2021-05-19T08:41:14.549" v="57" actId="20577"/>
          <ac:spMkLst>
            <pc:docMk/>
            <pc:sldMk cId="396005875" sldId="2996"/>
            <ac:spMk id="25" creationId="{E904628E-3584-4E20-84C2-96DAEEF4E194}"/>
          </ac:spMkLst>
        </pc:spChg>
      </pc:sldChg>
      <pc:sldChg chg="addSp delSp modSp new mod ord">
        <pc:chgData name="Sofia Seiler" userId="ca61cb6d-22c4-4037-931f-53fe3d7a3a4c" providerId="ADAL" clId="{3C47F507-2524-4F1D-8C10-286E8584033F}" dt="2021-05-19T09:47:46.076" v="654" actId="1076"/>
        <pc:sldMkLst>
          <pc:docMk/>
          <pc:sldMk cId="1737370194" sldId="2997"/>
        </pc:sldMkLst>
        <pc:spChg chg="mod">
          <ac:chgData name="Sofia Seiler" userId="ca61cb6d-22c4-4037-931f-53fe3d7a3a4c" providerId="ADAL" clId="{3C47F507-2524-4F1D-8C10-286E8584033F}" dt="2021-05-19T08:57:29.493" v="607" actId="113"/>
          <ac:spMkLst>
            <pc:docMk/>
            <pc:sldMk cId="1737370194" sldId="2997"/>
            <ac:spMk id="4" creationId="{061A9A0F-F25F-4211-992B-65ADAA306ADB}"/>
          </ac:spMkLst>
        </pc:spChg>
        <pc:spChg chg="mod">
          <ac:chgData name="Sofia Seiler" userId="ca61cb6d-22c4-4037-931f-53fe3d7a3a4c" providerId="ADAL" clId="{3C47F507-2524-4F1D-8C10-286E8584033F}" dt="2021-05-19T08:39:37.286" v="1"/>
          <ac:spMkLst>
            <pc:docMk/>
            <pc:sldMk cId="1737370194" sldId="2997"/>
            <ac:spMk id="5" creationId="{A9CA5354-A90C-4027-A596-C7AC55796199}"/>
          </ac:spMkLst>
        </pc:spChg>
        <pc:spChg chg="mod">
          <ac:chgData name="Sofia Seiler" userId="ca61cb6d-22c4-4037-931f-53fe3d7a3a4c" providerId="ADAL" clId="{3C47F507-2524-4F1D-8C10-286E8584033F}" dt="2021-05-19T08:56:14.426" v="574" actId="313"/>
          <ac:spMkLst>
            <pc:docMk/>
            <pc:sldMk cId="1737370194" sldId="2997"/>
            <ac:spMk id="6" creationId="{6EFCEF00-444D-4122-95F1-73BFF62EF39F}"/>
          </ac:spMkLst>
        </pc:spChg>
        <pc:picChg chg="add mod">
          <ac:chgData name="Sofia Seiler" userId="ca61cb6d-22c4-4037-931f-53fe3d7a3a4c" providerId="ADAL" clId="{3C47F507-2524-4F1D-8C10-286E8584033F}" dt="2021-05-19T09:47:46.076" v="654" actId="1076"/>
          <ac:picMkLst>
            <pc:docMk/>
            <pc:sldMk cId="1737370194" sldId="2997"/>
            <ac:picMk id="7" creationId="{EBC8B474-93AF-4EEF-81D7-747CAED0AF4F}"/>
          </ac:picMkLst>
        </pc:picChg>
        <pc:picChg chg="add del mod">
          <ac:chgData name="Sofia Seiler" userId="ca61cb6d-22c4-4037-931f-53fe3d7a3a4c" providerId="ADAL" clId="{3C47F507-2524-4F1D-8C10-286E8584033F}" dt="2021-05-19T09:46:09.263" v="652" actId="478"/>
          <ac:picMkLst>
            <pc:docMk/>
            <pc:sldMk cId="1737370194" sldId="2997"/>
            <ac:picMk id="8" creationId="{45D49042-FC08-4981-98ED-4727D9BA9141}"/>
          </ac:picMkLst>
        </pc:picChg>
        <pc:picChg chg="add del mod">
          <ac:chgData name="Sofia Seiler" userId="ca61cb6d-22c4-4037-931f-53fe3d7a3a4c" providerId="ADAL" clId="{3C47F507-2524-4F1D-8C10-286E8584033F}" dt="2021-05-19T09:46:10.934" v="653" actId="478"/>
          <ac:picMkLst>
            <pc:docMk/>
            <pc:sldMk cId="1737370194" sldId="2997"/>
            <ac:picMk id="9" creationId="{9279C5F7-C329-4E55-A549-3A0C7BBB5BCE}"/>
          </ac:picMkLst>
        </pc:picChg>
      </pc:sldChg>
    </pc:docChg>
  </pc:docChgLst>
  <pc:docChgLst>
    <pc:chgData name="Jana Metzka" userId="S::jana.metzka@schoeck.com::31b8e553-43d9-4df3-815c-38b01b5008d8" providerId="AD" clId="Web-{A386AFC0-5546-9A06-74F8-B5B9FB3502FB}"/>
    <pc:docChg chg="modSld">
      <pc:chgData name="Jana Metzka" userId="S::jana.metzka@schoeck.com::31b8e553-43d9-4df3-815c-38b01b5008d8" providerId="AD" clId="Web-{A386AFC0-5546-9A06-74F8-B5B9FB3502FB}" dt="2021-05-19T06:19:27.930" v="116" actId="20577"/>
      <pc:docMkLst>
        <pc:docMk/>
      </pc:docMkLst>
      <pc:sldChg chg="modSp">
        <pc:chgData name="Jana Metzka" userId="S::jana.metzka@schoeck.com::31b8e553-43d9-4df3-815c-38b01b5008d8" providerId="AD" clId="Web-{A386AFC0-5546-9A06-74F8-B5B9FB3502FB}" dt="2021-05-19T06:19:27.930" v="116" actId="20577"/>
        <pc:sldMkLst>
          <pc:docMk/>
          <pc:sldMk cId="611100297" sldId="2994"/>
        </pc:sldMkLst>
        <pc:spChg chg="mod">
          <ac:chgData name="Jana Metzka" userId="S::jana.metzka@schoeck.com::31b8e553-43d9-4df3-815c-38b01b5008d8" providerId="AD" clId="Web-{A386AFC0-5546-9A06-74F8-B5B9FB3502FB}" dt="2021-05-19T06:19:22.805" v="115" actId="1076"/>
          <ac:spMkLst>
            <pc:docMk/>
            <pc:sldMk cId="611100297" sldId="2994"/>
            <ac:spMk id="23" creationId="{A3DBD2B1-F636-4DC0-9824-6AB4978997E9}"/>
          </ac:spMkLst>
        </pc:spChg>
        <pc:spChg chg="mod">
          <ac:chgData name="Jana Metzka" userId="S::jana.metzka@schoeck.com::31b8e553-43d9-4df3-815c-38b01b5008d8" providerId="AD" clId="Web-{A386AFC0-5546-9A06-74F8-B5B9FB3502FB}" dt="2021-05-19T06:19:27.930" v="116" actId="20577"/>
          <ac:spMkLst>
            <pc:docMk/>
            <pc:sldMk cId="611100297" sldId="2994"/>
            <ac:spMk id="24" creationId="{5ACBA947-FA0D-454D-9F2D-FC331255CE99}"/>
          </ac:spMkLst>
        </pc:spChg>
      </pc:sldChg>
    </pc:docChg>
  </pc:docChgLst>
  <pc:docChgLst>
    <pc:chgData name="Jana Metzka" userId="S::jana.metzka@schoeck.com::31b8e553-43d9-4df3-815c-38b01b5008d8" providerId="AD" clId="Web-{2BB11EF9-917C-CAD7-C743-320902FC9175}"/>
    <pc:docChg chg="delSld">
      <pc:chgData name="Jana Metzka" userId="S::jana.metzka@schoeck.com::31b8e553-43d9-4df3-815c-38b01b5008d8" providerId="AD" clId="Web-{2BB11EF9-917C-CAD7-C743-320902FC9175}" dt="2021-05-17T13:51:35.434" v="0"/>
      <pc:docMkLst>
        <pc:docMk/>
      </pc:docMkLst>
      <pc:sldChg chg="del">
        <pc:chgData name="Jana Metzka" userId="S::jana.metzka@schoeck.com::31b8e553-43d9-4df3-815c-38b01b5008d8" providerId="AD" clId="Web-{2BB11EF9-917C-CAD7-C743-320902FC9175}" dt="2021-05-17T13:51:35.434" v="0"/>
        <pc:sldMkLst>
          <pc:docMk/>
          <pc:sldMk cId="2022117160" sldId="2993"/>
        </pc:sldMkLst>
      </pc:sldChg>
    </pc:docChg>
  </pc:docChgLst>
  <pc:docChgLst>
    <pc:chgData name="Jana Metzka" userId="S::jana.metzka@schoeck.com::31b8e553-43d9-4df3-815c-38b01b5008d8" providerId="AD" clId="Web-{77F451F5-DA17-5BB0-6174-550CC9F9F17F}"/>
    <pc:docChg chg="modSld">
      <pc:chgData name="Jana Metzka" userId="S::jana.metzka@schoeck.com::31b8e553-43d9-4df3-815c-38b01b5008d8" providerId="AD" clId="Web-{77F451F5-DA17-5BB0-6174-550CC9F9F17F}" dt="2021-05-19T11:42:30.440" v="1" actId="20577"/>
      <pc:docMkLst>
        <pc:docMk/>
      </pc:docMkLst>
      <pc:sldChg chg="modSp">
        <pc:chgData name="Jana Metzka" userId="S::jana.metzka@schoeck.com::31b8e553-43d9-4df3-815c-38b01b5008d8" providerId="AD" clId="Web-{77F451F5-DA17-5BB0-6174-550CC9F9F17F}" dt="2021-05-19T11:42:30.440" v="1" actId="20577"/>
        <pc:sldMkLst>
          <pc:docMk/>
          <pc:sldMk cId="396005875" sldId="2996"/>
        </pc:sldMkLst>
        <pc:spChg chg="mod">
          <ac:chgData name="Jana Metzka" userId="S::jana.metzka@schoeck.com::31b8e553-43d9-4df3-815c-38b01b5008d8" providerId="AD" clId="Web-{77F451F5-DA17-5BB0-6174-550CC9F9F17F}" dt="2021-05-19T11:42:30.440" v="1" actId="20577"/>
          <ac:spMkLst>
            <pc:docMk/>
            <pc:sldMk cId="396005875" sldId="2996"/>
            <ac:spMk id="25" creationId="{E904628E-3584-4E20-84C2-96DAEEF4E194}"/>
          </ac:spMkLst>
        </pc:spChg>
      </pc:sldChg>
    </pc:docChg>
  </pc:docChgLst>
  <pc:docChgLst>
    <pc:chgData name="Sofia Seiler" userId="S::sofia.seiler@schoeck.com::ca61cb6d-22c4-4037-931f-53fe3d7a3a4c" providerId="AD" clId="Web-{265CC99F-4011-2000-E0F4-80FC184F2323}"/>
    <pc:docChg chg="modSld">
      <pc:chgData name="Sofia Seiler" userId="S::sofia.seiler@schoeck.com::ca61cb6d-22c4-4037-931f-53fe3d7a3a4c" providerId="AD" clId="Web-{265CC99F-4011-2000-E0F4-80FC184F2323}" dt="2021-05-19T07:45:28.109" v="14" actId="20577"/>
      <pc:docMkLst>
        <pc:docMk/>
      </pc:docMkLst>
      <pc:sldChg chg="modSp">
        <pc:chgData name="Sofia Seiler" userId="S::sofia.seiler@schoeck.com::ca61cb6d-22c4-4037-931f-53fe3d7a3a4c" providerId="AD" clId="Web-{265CC99F-4011-2000-E0F4-80FC184F2323}" dt="2021-05-19T07:45:28.109" v="14" actId="20577"/>
        <pc:sldMkLst>
          <pc:docMk/>
          <pc:sldMk cId="611100297" sldId="2994"/>
        </pc:sldMkLst>
        <pc:spChg chg="mod">
          <ac:chgData name="Sofia Seiler" userId="S::sofia.seiler@schoeck.com::ca61cb6d-22c4-4037-931f-53fe3d7a3a4c" providerId="AD" clId="Web-{265CC99F-4011-2000-E0F4-80FC184F2323}" dt="2021-05-19T07:45:28.109" v="14" actId="20577"/>
          <ac:spMkLst>
            <pc:docMk/>
            <pc:sldMk cId="611100297" sldId="2994"/>
            <ac:spMk id="23" creationId="{A3DBD2B1-F636-4DC0-9824-6AB4978997E9}"/>
          </ac:spMkLst>
        </pc:spChg>
      </pc:sldChg>
    </pc:docChg>
  </pc:docChgLst>
  <pc:docChgLst>
    <pc:chgData name="Jana Metzka" userId="S::jana.metzka@schoeck.com::31b8e553-43d9-4df3-815c-38b01b5008d8" providerId="AD" clId="Web-{F85AC99F-1027-2000-E0C5-685945B34BEC}"/>
    <pc:docChg chg="modSld">
      <pc:chgData name="Jana Metzka" userId="S::jana.metzka@schoeck.com::31b8e553-43d9-4df3-815c-38b01b5008d8" providerId="AD" clId="Web-{F85AC99F-1027-2000-E0C5-685945B34BEC}" dt="2021-05-19T07:25:29.077" v="31" actId="14100"/>
      <pc:docMkLst>
        <pc:docMk/>
      </pc:docMkLst>
      <pc:sldChg chg="modSp">
        <pc:chgData name="Jana Metzka" userId="S::jana.metzka@schoeck.com::31b8e553-43d9-4df3-815c-38b01b5008d8" providerId="AD" clId="Web-{F85AC99F-1027-2000-E0C5-685945B34BEC}" dt="2021-05-19T07:24:24.434" v="0" actId="14100"/>
        <pc:sldMkLst>
          <pc:docMk/>
          <pc:sldMk cId="611100297" sldId="2994"/>
        </pc:sldMkLst>
        <pc:spChg chg="mod">
          <ac:chgData name="Jana Metzka" userId="S::jana.metzka@schoeck.com::31b8e553-43d9-4df3-815c-38b01b5008d8" providerId="AD" clId="Web-{F85AC99F-1027-2000-E0C5-685945B34BEC}" dt="2021-05-19T07:24:24.434" v="0" actId="14100"/>
          <ac:spMkLst>
            <pc:docMk/>
            <pc:sldMk cId="611100297" sldId="2994"/>
            <ac:spMk id="24" creationId="{5ACBA947-FA0D-454D-9F2D-FC331255CE99}"/>
          </ac:spMkLst>
        </pc:spChg>
      </pc:sldChg>
      <pc:sldChg chg="modSp">
        <pc:chgData name="Jana Metzka" userId="S::jana.metzka@schoeck.com::31b8e553-43d9-4df3-815c-38b01b5008d8" providerId="AD" clId="Web-{F85AC99F-1027-2000-E0C5-685945B34BEC}" dt="2021-05-19T07:25:29.077" v="31" actId="14100"/>
        <pc:sldMkLst>
          <pc:docMk/>
          <pc:sldMk cId="396005875" sldId="2996"/>
        </pc:sldMkLst>
        <pc:spChg chg="mod">
          <ac:chgData name="Jana Metzka" userId="S::jana.metzka@schoeck.com::31b8e553-43d9-4df3-815c-38b01b5008d8" providerId="AD" clId="Web-{F85AC99F-1027-2000-E0C5-685945B34BEC}" dt="2021-05-19T07:25:15.435" v="29" actId="20577"/>
          <ac:spMkLst>
            <pc:docMk/>
            <pc:sldMk cId="396005875" sldId="2996"/>
            <ac:spMk id="4" creationId="{263B0368-9CB5-45E6-805A-987C4C7764C9}"/>
          </ac:spMkLst>
        </pc:spChg>
        <pc:spChg chg="mod">
          <ac:chgData name="Jana Metzka" userId="S::jana.metzka@schoeck.com::31b8e553-43d9-4df3-815c-38b01b5008d8" providerId="AD" clId="Web-{F85AC99F-1027-2000-E0C5-685945B34BEC}" dt="2021-05-19T07:24:44.513" v="1" actId="1076"/>
          <ac:spMkLst>
            <pc:docMk/>
            <pc:sldMk cId="396005875" sldId="2996"/>
            <ac:spMk id="20" creationId="{D83F174D-49EC-4D2D-9D91-2874FA5BCFBE}"/>
          </ac:spMkLst>
        </pc:spChg>
        <pc:spChg chg="mod">
          <ac:chgData name="Jana Metzka" userId="S::jana.metzka@schoeck.com::31b8e553-43d9-4df3-815c-38b01b5008d8" providerId="AD" clId="Web-{F85AC99F-1027-2000-E0C5-685945B34BEC}" dt="2021-05-19T07:25:20.904" v="30" actId="14100"/>
          <ac:spMkLst>
            <pc:docMk/>
            <pc:sldMk cId="396005875" sldId="2996"/>
            <ac:spMk id="23" creationId="{5081775A-F3E2-448D-9ED4-EE24D61EC17A}"/>
          </ac:spMkLst>
        </pc:spChg>
        <pc:spChg chg="mod">
          <ac:chgData name="Jana Metzka" userId="S::jana.metzka@schoeck.com::31b8e553-43d9-4df3-815c-38b01b5008d8" providerId="AD" clId="Web-{F85AC99F-1027-2000-E0C5-685945B34BEC}" dt="2021-05-19T07:25:29.077" v="31" actId="14100"/>
          <ac:spMkLst>
            <pc:docMk/>
            <pc:sldMk cId="396005875" sldId="2996"/>
            <ac:spMk id="25" creationId="{E904628E-3584-4E20-84C2-96DAEEF4E1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9340419"/>
            <a:ext cx="4995667" cy="586219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370342" y="9340419"/>
            <a:ext cx="1427333" cy="586219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468313"/>
            <a:ext cx="6667500" cy="3751262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6833" y="4611588"/>
            <a:ext cx="6084008" cy="441618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9340419"/>
            <a:ext cx="4995667" cy="586219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370342" y="9340419"/>
            <a:ext cx="1427333" cy="586219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FF4A943-6DB3-413F-991E-418D453CE8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12700"/>
            <a:ext cx="12190413" cy="6870700"/>
          </a:xfrm>
          <a:solidFill>
            <a:srgbClr val="D9D9D9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7"/>
            <a:ext cx="3918031" cy="1125994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 </a:t>
            </a:r>
            <a:br>
              <a:rPr lang="de-DE" noProof="0"/>
            </a:b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B3038F-CE8A-4167-8050-3DDE45AD460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42906" y="4845709"/>
            <a:ext cx="1517215" cy="236383"/>
          </a:xfrm>
        </p:spPr>
        <p:txBody>
          <a:bodyPr anchor="ctr"/>
          <a:lstStyle>
            <a:lvl1pPr>
              <a:defRPr lang="de-DE" sz="1900" b="1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8C0325-19D9-43EB-9D20-8931ECBE912C}" type="datetime1">
              <a:rPr lang="de-DE" smtClean="0"/>
              <a:pPr/>
              <a:t>19.05.2021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9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gramm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9" name="Inhalt">
            <a:extLst>
              <a:ext uri="{FF2B5EF4-FFF2-40B4-BE49-F238E27FC236}">
                <a16:creationId xmlns:a16="http://schemas.microsoft.com/office/drawing/2014/main" id="{CDA32CA7-1C8E-4045-95B9-5CFEA9498974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7871087" y="1512888"/>
            <a:ext cx="3778513" cy="4299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Diagrammplatzhalter 11">
            <a:extLst>
              <a:ext uri="{FF2B5EF4-FFF2-40B4-BE49-F238E27FC236}">
                <a16:creationId xmlns:a16="http://schemas.microsoft.com/office/drawing/2014/main" id="{091C07D2-84D4-4E3C-B573-4C6C5F1F3D6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1338" y="1512888"/>
            <a:ext cx="7148512" cy="429895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73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&amp;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2032" y="1512000"/>
            <a:ext cx="5274606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/>
          </p:nvPr>
        </p:nvSpPr>
        <p:spPr bwMode="gray">
          <a:xfrm>
            <a:off x="6373775" y="1512000"/>
            <a:ext cx="5272125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297ABA21-710B-46E3-836B-EA1A14309141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2A7FABC-85E3-43D2-978B-9325BD3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56E6BCB5-B2DD-4AEC-A341-6AD026BD4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9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Untertitel">
            <a:extLst>
              <a:ext uri="{FF2B5EF4-FFF2-40B4-BE49-F238E27FC236}">
                <a16:creationId xmlns:a16="http://schemas.microsoft.com/office/drawing/2014/main" id="{FF0D97B8-6C54-4E2F-8F06-05810040CC4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3524221" y="400325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cxnSp>
        <p:nvCxnSpPr>
          <p:cNvPr id="9" name="Linie">
            <a:extLst>
              <a:ext uri="{FF2B5EF4-FFF2-40B4-BE49-F238E27FC236}">
                <a16:creationId xmlns:a16="http://schemas.microsoft.com/office/drawing/2014/main" id="{95CC2258-6A0E-4938-B187-443C71481E7C}"/>
              </a:ext>
            </a:extLst>
          </p:cNvPr>
          <p:cNvCxnSpPr/>
          <p:nvPr userDrawn="1"/>
        </p:nvCxnSpPr>
        <p:spPr bwMode="gray">
          <a:xfrm flipV="1">
            <a:off x="540000" y="3661200"/>
            <a:ext cx="11109600" cy="0"/>
          </a:xfrm>
          <a:prstGeom prst="line">
            <a:avLst/>
          </a:prstGeom>
          <a:ln w="19050">
            <a:solidFill>
              <a:schemeClr val="accent4"/>
            </a:solidFill>
            <a:miter lim="800000"/>
            <a:headEnd type="none" w="sm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">
            <a:extLst>
              <a:ext uri="{FF2B5EF4-FFF2-40B4-BE49-F238E27FC236}">
                <a16:creationId xmlns:a16="http://schemas.microsoft.com/office/drawing/2014/main" id="{901B9785-49C5-4F18-BB7F-5A7E24AA14DD}"/>
              </a:ext>
            </a:extLst>
          </p:cNvPr>
          <p:cNvSpPr/>
          <p:nvPr userDrawn="1"/>
        </p:nvSpPr>
        <p:spPr bwMode="gray">
          <a:xfrm flipH="1">
            <a:off x="18126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3" name="Ellipse 2">
            <a:extLst>
              <a:ext uri="{FF2B5EF4-FFF2-40B4-BE49-F238E27FC236}">
                <a16:creationId xmlns:a16="http://schemas.microsoft.com/office/drawing/2014/main" id="{0E700162-82F4-4DA4-87E3-5E13D7B2B012}"/>
              </a:ext>
            </a:extLst>
          </p:cNvPr>
          <p:cNvSpPr/>
          <p:nvPr userDrawn="1"/>
        </p:nvSpPr>
        <p:spPr bwMode="gray">
          <a:xfrm rot="10800000" flipH="1">
            <a:off x="46254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7" name="Ellipse 3">
            <a:extLst>
              <a:ext uri="{FF2B5EF4-FFF2-40B4-BE49-F238E27FC236}">
                <a16:creationId xmlns:a16="http://schemas.microsoft.com/office/drawing/2014/main" id="{0309C538-079D-434E-A8E9-48887FF9F589}"/>
              </a:ext>
            </a:extLst>
          </p:cNvPr>
          <p:cNvSpPr/>
          <p:nvPr userDrawn="1"/>
        </p:nvSpPr>
        <p:spPr bwMode="gray">
          <a:xfrm flipH="1">
            <a:off x="74382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2" name="Ellipse 4">
            <a:extLst>
              <a:ext uri="{FF2B5EF4-FFF2-40B4-BE49-F238E27FC236}">
                <a16:creationId xmlns:a16="http://schemas.microsoft.com/office/drawing/2014/main" id="{10F49334-F266-4268-96DD-B57811B0DDD7}"/>
              </a:ext>
            </a:extLst>
          </p:cNvPr>
          <p:cNvSpPr/>
          <p:nvPr userDrawn="1"/>
        </p:nvSpPr>
        <p:spPr bwMode="gray">
          <a:xfrm rot="10800000" flipH="1">
            <a:off x="10251000" y="3598201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8" name="Untertitel">
            <a:extLst>
              <a:ext uri="{FF2B5EF4-FFF2-40B4-BE49-F238E27FC236}">
                <a16:creationId xmlns:a16="http://schemas.microsoft.com/office/drawing/2014/main" id="{F59656B3-4297-4D64-AFA1-72E8935C12F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662473" y="4015609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8C0D11-70BC-4551-9E48-96E5CE99F90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61989" y="4368801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Untertitel">
            <a:extLst>
              <a:ext uri="{FF2B5EF4-FFF2-40B4-BE49-F238E27FC236}">
                <a16:creationId xmlns:a16="http://schemas.microsoft.com/office/drawing/2014/main" id="{45450EE1-F918-4577-876B-63128438C42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6348469" y="4015609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2CA840FF-DCD2-40E3-8B43-EAA2AA24522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47985" y="4368801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7" name="Untertitel">
            <a:extLst>
              <a:ext uri="{FF2B5EF4-FFF2-40B4-BE49-F238E27FC236}">
                <a16:creationId xmlns:a16="http://schemas.microsoft.com/office/drawing/2014/main" id="{22A0D9A5-13C2-46E8-8C91-DC35A113607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3508904" y="2244473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C39E6ABD-10A0-44C8-BBB7-838696501DA0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508420" y="2597665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Untertitel">
            <a:extLst>
              <a:ext uri="{FF2B5EF4-FFF2-40B4-BE49-F238E27FC236}">
                <a16:creationId xmlns:a16="http://schemas.microsoft.com/office/drawing/2014/main" id="{CCAB25F7-B631-4623-85F9-A32C801FBE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 bwMode="gray">
          <a:xfrm>
            <a:off x="9182681" y="2244473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FA9E4E40-EB14-4CB1-840F-E6AF9E9BC5C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182197" y="2597665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Untertitel">
            <a:extLst>
              <a:ext uri="{FF2B5EF4-FFF2-40B4-BE49-F238E27FC236}">
                <a16:creationId xmlns:a16="http://schemas.microsoft.com/office/drawing/2014/main" id="{A18D4E24-807D-4826-A865-CF3AE32C0AA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662474" y="293289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52" name="Untertitel">
            <a:extLst>
              <a:ext uri="{FF2B5EF4-FFF2-40B4-BE49-F238E27FC236}">
                <a16:creationId xmlns:a16="http://schemas.microsoft.com/office/drawing/2014/main" id="{B164E5B8-6FC5-4EE2-B8EA-272FFB230F1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 bwMode="gray">
          <a:xfrm>
            <a:off x="6335765" y="293289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53" name="Untertitel">
            <a:extLst>
              <a:ext uri="{FF2B5EF4-FFF2-40B4-BE49-F238E27FC236}">
                <a16:creationId xmlns:a16="http://schemas.microsoft.com/office/drawing/2014/main" id="{972D76FD-1E6F-421F-9D49-86047505714E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9182197" y="400325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833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odu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18808B46-0BFB-43AA-A0AF-95104FCD0076}"/>
              </a:ext>
            </a:extLst>
          </p:cNvPr>
          <p:cNvSpPr/>
          <p:nvPr userDrawn="1"/>
        </p:nvSpPr>
        <p:spPr>
          <a:xfrm>
            <a:off x="542032" y="1512887"/>
            <a:ext cx="7144104" cy="4298951"/>
          </a:xfrm>
          <a:custGeom>
            <a:avLst/>
            <a:gdLst>
              <a:gd name="connsiteX0" fmla="*/ 0 w 7144104"/>
              <a:gd name="connsiteY0" fmla="*/ 0 h 4298951"/>
              <a:gd name="connsiteX1" fmla="*/ 7144104 w 7144104"/>
              <a:gd name="connsiteY1" fmla="*/ 0 h 4298951"/>
              <a:gd name="connsiteX2" fmla="*/ 7144104 w 7144104"/>
              <a:gd name="connsiteY2" fmla="*/ 4298951 h 4298951"/>
              <a:gd name="connsiteX3" fmla="*/ 0 w 7144104"/>
              <a:gd name="connsiteY3" fmla="*/ 4298951 h 4298951"/>
              <a:gd name="connsiteX4" fmla="*/ 0 w 7144104"/>
              <a:gd name="connsiteY4" fmla="*/ 0 h 429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104" h="4298951">
                <a:moveTo>
                  <a:pt x="0" y="0"/>
                </a:moveTo>
                <a:lnTo>
                  <a:pt x="7144104" y="0"/>
                </a:lnTo>
                <a:lnTo>
                  <a:pt x="7144104" y="4298951"/>
                </a:lnTo>
                <a:lnTo>
                  <a:pt x="0" y="4298951"/>
                </a:lnTo>
                <a:lnTo>
                  <a:pt x="0" y="0"/>
                </a:lnTo>
                <a:close/>
              </a:path>
            </a:pathLst>
          </a:cu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3E197DB0-9E30-4679-947B-E0ABA18D908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7686136" y="1512888"/>
            <a:ext cx="3979153" cy="4298950"/>
          </a:xfrm>
          <a:custGeom>
            <a:avLst/>
            <a:gdLst>
              <a:gd name="connsiteX0" fmla="*/ 0 w 3979153"/>
              <a:gd name="connsiteY0" fmla="*/ 0 h 4298950"/>
              <a:gd name="connsiteX1" fmla="*/ 3979153 w 3979153"/>
              <a:gd name="connsiteY1" fmla="*/ 0 h 4298950"/>
              <a:gd name="connsiteX2" fmla="*/ 3979153 w 3979153"/>
              <a:gd name="connsiteY2" fmla="*/ 4298950 h 4298950"/>
              <a:gd name="connsiteX3" fmla="*/ 0 w 3979153"/>
              <a:gd name="connsiteY3" fmla="*/ 4298950 h 429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153" h="4298950">
                <a:moveTo>
                  <a:pt x="0" y="0"/>
                </a:moveTo>
                <a:lnTo>
                  <a:pt x="3979153" y="0"/>
                </a:lnTo>
                <a:lnTo>
                  <a:pt x="3979153" y="4298950"/>
                </a:lnTo>
                <a:lnTo>
                  <a:pt x="0" y="4298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A7E5F4C4-0148-4194-A04A-05CCB659AA0A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41062FD2-89E9-4725-B661-8C4EA477B20B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787134" y="1775255"/>
            <a:ext cx="4097688" cy="5723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2000" b="1" noProof="0" dirty="0">
                <a:solidFill>
                  <a:schemeClr val="accent2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Inhalt 1">
            <a:extLst>
              <a:ext uri="{FF2B5EF4-FFF2-40B4-BE49-F238E27FC236}">
                <a16:creationId xmlns:a16="http://schemas.microsoft.com/office/drawing/2014/main" id="{6764E3E4-D83B-4676-B3BE-E4FAEB48B1C2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787135" y="2533197"/>
            <a:ext cx="4097688" cy="317749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Untertitel">
            <a:extLst>
              <a:ext uri="{FF2B5EF4-FFF2-40B4-BE49-F238E27FC236}">
                <a16:creationId xmlns:a16="http://schemas.microsoft.com/office/drawing/2014/main" id="{53007A16-EE7C-41E5-ABE7-CF8257D14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B0A4B4-7240-4DD4-BE0D-FA300B0B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3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odu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723CEB6-116D-42F9-875A-2A4967B93D9E}"/>
              </a:ext>
            </a:extLst>
          </p:cNvPr>
          <p:cNvSpPr/>
          <p:nvPr userDrawn="1"/>
        </p:nvSpPr>
        <p:spPr>
          <a:xfrm>
            <a:off x="4452730" y="1512887"/>
            <a:ext cx="7194409" cy="430114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43272" y="1512704"/>
            <a:ext cx="3990943" cy="429913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F46DBB6E-1911-444F-BCF2-4A3FBE7014ED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Inhalt">
            <a:extLst>
              <a:ext uri="{FF2B5EF4-FFF2-40B4-BE49-F238E27FC236}">
                <a16:creationId xmlns:a16="http://schemas.microsoft.com/office/drawing/2014/main" id="{6B69C633-B254-4BD8-AFE7-9DD43A2595B4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7320281" y="1757804"/>
            <a:ext cx="4097688" cy="5723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2000" b="1" noProof="0" dirty="0">
                <a:solidFill>
                  <a:schemeClr val="accent2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 1">
            <a:extLst>
              <a:ext uri="{FF2B5EF4-FFF2-40B4-BE49-F238E27FC236}">
                <a16:creationId xmlns:a16="http://schemas.microsoft.com/office/drawing/2014/main" id="{E772D379-D8B5-4725-B03E-9A10636284D3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7320281" y="2492751"/>
            <a:ext cx="4097688" cy="317749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" name="Untertitel">
            <a:extLst>
              <a:ext uri="{FF2B5EF4-FFF2-40B4-BE49-F238E27FC236}">
                <a16:creationId xmlns:a16="http://schemas.microsoft.com/office/drawing/2014/main" id="{90D542B9-7EE3-4D8E-8DDD-713A1D0CE77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2523AE-58F7-4101-97DC-69ABBC49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3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odu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3A6A8E9-9D20-46ED-B669-4330B21631A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9649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0DA2EE0-28B7-479E-A933-28F5D39FB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71865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FB21177-B9F8-48FA-8AFC-C07D7E34BE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84082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140F51BC-7653-4A31-BE35-0C26DA4D74E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7433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5" name="Picture Placeholder 25">
            <a:extLst>
              <a:ext uri="{FF2B5EF4-FFF2-40B4-BE49-F238E27FC236}">
                <a16:creationId xmlns:a16="http://schemas.microsoft.com/office/drawing/2014/main" id="{6F1187C6-7E61-43F3-8408-219E99D70C8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59649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6" name="Picture Placeholder 26">
            <a:extLst>
              <a:ext uri="{FF2B5EF4-FFF2-40B4-BE49-F238E27FC236}">
                <a16:creationId xmlns:a16="http://schemas.microsoft.com/office/drawing/2014/main" id="{18888206-FAB2-48E2-A819-11E819BF855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1865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7" name="Picture Placeholder 28">
            <a:extLst>
              <a:ext uri="{FF2B5EF4-FFF2-40B4-BE49-F238E27FC236}">
                <a16:creationId xmlns:a16="http://schemas.microsoft.com/office/drawing/2014/main" id="{490100FE-7CAF-4DB9-96F2-53E30E24D87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84082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8" name="Picture Placeholder 25">
            <a:extLst>
              <a:ext uri="{FF2B5EF4-FFF2-40B4-BE49-F238E27FC236}">
                <a16:creationId xmlns:a16="http://schemas.microsoft.com/office/drawing/2014/main" id="{FB360B64-B2A3-4101-91DE-C4C82222D6D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47433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374444-D634-4290-8256-E9CF938FEBD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de-DE"/>
              <a:t>Stand </a:t>
            </a:r>
            <a:fld id="{97D39696-E025-479F-8681-E125814E1CFA}" type="datetime1">
              <a:rPr lang="de-DE" smtClean="0"/>
              <a:t>19.05.2021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346545-4832-44AC-A11C-709146611E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265B01-4538-4FBA-A609-0618D762A1C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6D142F-82F2-4AB9-BB23-7619D0B5D4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9191" y="595034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2C39EF75-D308-46C6-AC27-A1DD190BA2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49150" y="253357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3030F3A-BC52-4A01-B1FA-68AE69072A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9202" y="587654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727DE4B-2E3A-4E31-A227-EB62500B73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76318" y="254564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E22A98F-229D-4D2D-84A1-257D14AD75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14003" y="583485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8D2B7133-71D7-4041-B733-45AB7A372D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99388" y="254564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15808A12-9FBF-4AAF-8E29-9E4F2DD5FE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38131" y="574609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55E92EC3-0E8C-4DCA-80D4-D6FB8E9C87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14004" y="2555863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9EE3093-DC1B-44F0-87F7-269E5C83BF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38131" y="3345802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34ABCBF-A94F-405C-A380-B7698AD5C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8761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E424298D-B013-457E-8859-C2F6CAF8F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14003" y="3345919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65A37B1E-1044-44E6-9474-C489E2BF14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9388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3AC48DF2-68FD-49DB-8C54-3893340E51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99202" y="3345920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6CB3ACBA-096D-4408-B108-95FB9F9AA8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76318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09AA691-5382-4BCA-B0F2-E7642BA7A0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1892" y="3353417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Produkt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89A2288C-6CA9-4A4C-A7C6-0451395A9A0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49150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4984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oduk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723CEB6-116D-42F9-875A-2A4967B93D9E}"/>
              </a:ext>
            </a:extLst>
          </p:cNvPr>
          <p:cNvSpPr/>
          <p:nvPr userDrawn="1"/>
        </p:nvSpPr>
        <p:spPr>
          <a:xfrm>
            <a:off x="542032" y="1496344"/>
            <a:ext cx="3607058" cy="19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4369564" y="1512888"/>
            <a:ext cx="7276336" cy="4298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752038" y="2175995"/>
            <a:ext cx="3213211" cy="11158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bg1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C4F914F0-C3BD-4775-836E-46549EC14979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1F3ACEC-5915-45CA-B5FE-A64DD1C9A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2038" y="1694949"/>
            <a:ext cx="3213211" cy="339591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de-DE" sz="18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9442921-A03E-4651-9F9C-5F83CDC36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338" y="3570455"/>
            <a:ext cx="3608387" cy="224138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D9D1E-CE29-405C-873F-026A6EBE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7F8701C1-8C8B-4E70-B9DE-6F5948A52B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6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odukt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254941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7DB0AA4E-5B10-423A-8C4E-CB1021CB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6534E8A-D9E6-4432-AD35-E0EFC9E9B3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E1C3F7-8821-455E-A14A-AD48F200A369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de-DE"/>
              <a:t>Stand </a:t>
            </a:r>
            <a:fld id="{C1914B1A-0816-42ED-9640-7FE4AA4EAA8A}" type="datetime1">
              <a:rPr lang="de-DE" smtClean="0"/>
              <a:t>19.05.2021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E3C1E50-53DB-4496-86EC-9FC00313213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654AEF9-D7D1-4F6D-8F10-4252CFB1CDD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143720-6894-4841-8FD4-3A5C20DCF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5298B0-4E21-4C98-AA09-763148976AA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49329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F1C2F56-A5BD-4804-BEC2-E40200BA720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645415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1C9C302-9DCF-46AE-BB67-A4DEB4AD6B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97372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1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2032" y="1512000"/>
            <a:ext cx="5285796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310801" y="1512000"/>
            <a:ext cx="5335100" cy="4298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84844" y="6494120"/>
            <a:ext cx="103161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18BB50FF-1969-4FAD-86F7-45D1A9105D39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2416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A828DE-9403-4A89-8EE0-522C3A40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F2B3184C-AF22-461F-9125-460253454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7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 &amp;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 1"/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5400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Bild 2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43866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66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" name="Bild 3"/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2332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4" name="Inhalt 3"/>
          <p:cNvSpPr>
            <a:spLocks noGrp="1"/>
          </p:cNvSpPr>
          <p:nvPr>
            <p:ph sz="half" idx="2"/>
          </p:nvPr>
        </p:nvSpPr>
        <p:spPr bwMode="gray">
          <a:xfrm>
            <a:off x="82332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67557454-BB1D-4FEA-8E8D-5D79E65F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76454" y="6494120"/>
            <a:ext cx="972889" cy="144000"/>
          </a:xfrm>
        </p:spPr>
        <p:txBody>
          <a:bodyPr/>
          <a:lstStyle/>
          <a:p>
            <a:r>
              <a:rPr lang="de-DE"/>
              <a:t>Stand </a:t>
            </a:r>
            <a:fld id="{812317AB-F032-4398-B049-466514D44B6A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E1561E17-2C2B-4514-B614-22593332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07383" cy="144000"/>
          </a:xfrm>
        </p:spPr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20" name="Foliennummer">
            <a:extLst>
              <a:ext uri="{FF2B5EF4-FFF2-40B4-BE49-F238E27FC236}">
                <a16:creationId xmlns:a16="http://schemas.microsoft.com/office/drawing/2014/main" id="{F9B521D4-282A-459E-8E31-D490A9DC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0EB398-100D-443F-A7AF-DBBCEF1C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38753EB3-2550-4AEF-BA55-A876D05C221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FF4A943-6DB3-413F-991E-418D453CE8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12700"/>
            <a:ext cx="12190413" cy="6870700"/>
          </a:xfrm>
          <a:solidFill>
            <a:srgbClr val="D9D9D9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7"/>
            <a:ext cx="3918031" cy="549186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Bereich/Department </a:t>
            </a:r>
            <a:br>
              <a:rPr lang="de-DE" noProof="0"/>
            </a:br>
            <a:endParaRPr lang="de-DE" noProof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B3038F-CE8A-4167-8050-3DDE45AD460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42906" y="4845709"/>
            <a:ext cx="1517215" cy="236383"/>
          </a:xfrm>
        </p:spPr>
        <p:txBody>
          <a:bodyPr anchor="ctr"/>
          <a:lstStyle>
            <a:lvl1pPr>
              <a:defRPr lang="de-DE" sz="1900" b="1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8C0325-19D9-43EB-9D20-8931ECBE912C}" type="datetime1">
              <a:rPr lang="de-DE" smtClean="0"/>
              <a:pPr/>
              <a:t>19.05.2021</a:t>
            </a:fld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0D7ACCC-05EF-4909-8221-5431C3E6F7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8982" y="4206243"/>
            <a:ext cx="3918031" cy="549186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Referent</a:t>
            </a:r>
            <a:br>
              <a:rPr lang="de-DE" noProof="0"/>
            </a:b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769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7DB0AA4E-5B10-423A-8C4E-CB1021CB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6534E8A-D9E6-4432-AD35-E0EFC9E9B3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E1C3F7-8821-455E-A14A-AD48F200A369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de-DE"/>
              <a:t>Stand </a:t>
            </a:r>
            <a:fld id="{C1914B1A-0816-42ED-9640-7FE4AA4EAA8A}" type="datetime1">
              <a:rPr lang="de-DE" smtClean="0"/>
              <a:t>19.05.2021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E3C1E50-53DB-4496-86EC-9FC00313213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654AEF9-D7D1-4F6D-8F10-4252CFB1CDD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143720-6894-4841-8FD4-3A5C20DCF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3" name="Textplatzhalter 36">
            <a:extLst>
              <a:ext uri="{FF2B5EF4-FFF2-40B4-BE49-F238E27FC236}">
                <a16:creationId xmlns:a16="http://schemas.microsoft.com/office/drawing/2014/main" id="{8C8EBC52-75B4-4162-AEA0-4C8E0D5B1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5498" y="6440993"/>
            <a:ext cx="985636" cy="1981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0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oll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DFCCF88-E8A0-470E-91D6-605E5BD5ACB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>
          <a:xfrm>
            <a:off x="8976454" y="6494120"/>
            <a:ext cx="102163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0977F2B4-A4A6-4648-9FF4-8720F96EFD11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5F75448-7BDB-4BCC-A014-46EE279A53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416965-D0B7-4072-BE70-AA83D21D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B9AD72D0-BCB8-4EFE-A285-9B549805E4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8F43D20-AE1B-43F2-908F-C9A0CDCDA3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0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eferenzen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6461E6-41BD-4D89-9596-22304998787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42075" y="-2"/>
            <a:ext cx="3348338" cy="6858001"/>
          </a:xfrm>
          <a:solidFill>
            <a:schemeClr val="bg1">
              <a:alpha val="90000"/>
            </a:schemeClr>
          </a:solidFill>
        </p:spPr>
        <p:txBody>
          <a:bodyPr lIns="180000" tIns="288000" rIns="180000" bIns="28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  <a:r>
              <a:rPr lang="de-DE" err="1"/>
              <a:t>halter</a:t>
            </a:r>
            <a:endParaRPr lang="de-DE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4D7FCC2D-CE7D-43CF-A92F-40E463793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8273" y="435730"/>
            <a:ext cx="2527627" cy="80967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de-DE" sz="2400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Titel</a:t>
            </a:r>
            <a:br>
              <a:rPr lang="de-DE" noProof="0"/>
            </a:br>
            <a:r>
              <a:rPr lang="de-DE" noProof="0" err="1"/>
              <a:t>Titel</a:t>
            </a:r>
            <a:endParaRPr lang="de-DE" noProof="0"/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/>
          </a:p>
        </p:txBody>
      </p:sp>
      <p:sp>
        <p:nvSpPr>
          <p:cNvPr id="17" name="Inhalt">
            <a:extLst>
              <a:ext uri="{FF2B5EF4-FFF2-40B4-BE49-F238E27FC236}">
                <a16:creationId xmlns:a16="http://schemas.microsoft.com/office/drawing/2014/main" id="{F36B14D2-948D-461A-9AC5-F385015A70F6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118273" y="1512889"/>
            <a:ext cx="2526107" cy="294827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accent4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BCD5E8DB-E7E3-4574-8EA6-9C5380B2DE85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 bwMode="gray">
          <a:xfrm>
            <a:off x="9119793" y="4810952"/>
            <a:ext cx="2526107" cy="100088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accent4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Quelle:</a:t>
            </a:r>
          </a:p>
        </p:txBody>
      </p:sp>
      <p:sp>
        <p:nvSpPr>
          <p:cNvPr id="10" name="Textplatzhalter 36">
            <a:extLst>
              <a:ext uri="{FF2B5EF4-FFF2-40B4-BE49-F238E27FC236}">
                <a16:creationId xmlns:a16="http://schemas.microsoft.com/office/drawing/2014/main" id="{1AFBA611-1587-42FD-B1CD-9155C69CDA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5498" y="6440993"/>
            <a:ext cx="985636" cy="1981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6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>
            <a:extLst>
              <a:ext uri="{FF2B5EF4-FFF2-40B4-BE49-F238E27FC236}">
                <a16:creationId xmlns:a16="http://schemas.microsoft.com/office/drawing/2014/main" id="{BBA43F2F-E32F-4D45-8405-05570D55B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614" y="1512888"/>
            <a:ext cx="5337986" cy="4319206"/>
          </a:xfrm>
          <a:prstGeom prst="rect">
            <a:avLst/>
          </a:prstGeom>
        </p:spPr>
      </p:pic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1ED77179-3C7D-46E5-AE73-A64DF7B70EAE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BCF85C9-7595-4111-8BF5-72ACDC9650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611" y="1783492"/>
            <a:ext cx="4937179" cy="2669060"/>
          </a:xfrm>
          <a:solidFill>
            <a:srgbClr val="D6D6D6"/>
          </a:solidFill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 |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08A3D3-9353-4386-9A6E-11DD56C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2EB29890-D51E-4401-9EB9-EDA50AA055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6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oni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DAF0A84F-C9B6-4086-B53F-842244900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06" y="1461247"/>
            <a:ext cx="5624348" cy="3139508"/>
          </a:xfrm>
          <a:prstGeom prst="rect">
            <a:avLst/>
          </a:prstGeom>
        </p:spPr>
      </p:pic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F22F490B-4CAC-4195-8BAF-3698FF09420A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BCF85C9-7595-4111-8BF5-72ACDC9650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66543" y="1711379"/>
            <a:ext cx="4284516" cy="2522870"/>
          </a:xfrm>
          <a:solidFill>
            <a:srgbClr val="D6D6D6"/>
          </a:solidFill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 |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8C32DB-8060-4A0A-8E08-B8DF9C36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47C9F2C8-4F01-4BE3-8F87-7BDF36075A3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5E4D0CD-096F-4760-AFDF-3EF4820E10C6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3C28B8D5-A38C-4B0B-A0D5-DB3D237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2" y="6497672"/>
            <a:ext cx="1022349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B67F0E91-3F6F-414A-A4F5-19B38D5B37E5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C765DE70-3F45-4206-97BE-5EAD5960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2000" y="6494119"/>
            <a:ext cx="6998994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2" name="Foliennummer">
            <a:extLst>
              <a:ext uri="{FF2B5EF4-FFF2-40B4-BE49-F238E27FC236}">
                <a16:creationId xmlns:a16="http://schemas.microsoft.com/office/drawing/2014/main" id="{49FFF049-438A-4DA7-B6D0-E3F7EF45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9A6423-7B08-4B77-8490-87541767AB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3" name="Inhalt">
            <a:extLst>
              <a:ext uri="{FF2B5EF4-FFF2-40B4-BE49-F238E27FC236}">
                <a16:creationId xmlns:a16="http://schemas.microsoft.com/office/drawing/2014/main" id="{4146DD23-CD83-4298-AF72-07F27A503337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37006" y="1512000"/>
            <a:ext cx="9716400" cy="42984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8D237BF-D11F-4935-AC79-90727CB642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3184" y="1295672"/>
            <a:ext cx="642458" cy="64245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333D399-5554-400B-AA94-3827C7F6B6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1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9B4AF2D1-7D2D-4462-869E-D72BC4F02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0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10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9" name="Inhalt"/>
          <p:cNvSpPr>
            <a:spLocks noGrp="1"/>
          </p:cNvSpPr>
          <p:nvPr>
            <p:ph idx="1"/>
          </p:nvPr>
        </p:nvSpPr>
        <p:spPr bwMode="gray">
          <a:xfrm>
            <a:off x="1237006" y="1512000"/>
            <a:ext cx="9716400" cy="42984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3C28B8D5-A38C-4B0B-A0D5-DB3D237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2" y="6497672"/>
            <a:ext cx="1022349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5D7FCE6D-0357-49C9-AF6F-FCA9101F5779}" type="datetime1">
              <a:rPr lang="de-DE" smtClean="0"/>
              <a:t>19.05.2021</a:t>
            </a:fld>
            <a:endParaRPr lang="de-DE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C765DE70-3F45-4206-97BE-5EAD5960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2000" y="6494119"/>
            <a:ext cx="6998994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12" name="Foliennummer">
            <a:extLst>
              <a:ext uri="{FF2B5EF4-FFF2-40B4-BE49-F238E27FC236}">
                <a16:creationId xmlns:a16="http://schemas.microsoft.com/office/drawing/2014/main" id="{49FFF049-438A-4DA7-B6D0-E3F7EF45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9A6423-7B08-4B77-8490-87541767AB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3093D-3AC1-49C2-992F-70C37B839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3184" y="1295672"/>
            <a:ext cx="642458" cy="64245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CEF61E13-E512-471F-A412-ECA52947CF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4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ogo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BF59B2-8C84-4C80-B174-C7CA8B17DC7C}"/>
              </a:ext>
            </a:extLst>
          </p:cNvPr>
          <p:cNvSpPr/>
          <p:nvPr userDrawn="1"/>
        </p:nvSpPr>
        <p:spPr>
          <a:xfrm>
            <a:off x="0" y="6037243"/>
            <a:ext cx="12190413" cy="820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pic>
        <p:nvPicPr>
          <p:cNvPr id="8" name="Grafik 7" descr="Ein Bild, das Teller, Uhr, Essen, Tasse enthält.&#10;&#10;Automatisch generierte Beschreibung">
            <a:extLst>
              <a:ext uri="{FF2B5EF4-FFF2-40B4-BE49-F238E27FC236}">
                <a16:creationId xmlns:a16="http://schemas.microsoft.com/office/drawing/2014/main" id="{88B37FBB-A087-4A40-878B-9171FF4CC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68" y="3059760"/>
            <a:ext cx="3666572" cy="7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6590E8C-D23D-4AA3-A69D-6C7B4DEBEB28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6"/>
            <a:ext cx="3918031" cy="1845429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 </a:t>
            </a:r>
            <a:br>
              <a:rPr lang="de-DE" noProof="0"/>
            </a:b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1028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4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839351A8-D101-4E02-A740-EC24AF19650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241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80CA6020-1336-4A3A-B4D5-9BFB2D5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6" y="6494120"/>
            <a:ext cx="102235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501C822F-58CA-48DC-B692-29596DE215B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Fußzeile">
            <a:extLst>
              <a:ext uri="{FF2B5EF4-FFF2-40B4-BE49-F238E27FC236}">
                <a16:creationId xmlns:a16="http://schemas.microsoft.com/office/drawing/2014/main" id="{9555898C-B5D6-49BB-81EE-7DC0F8DE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2416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FD9C2E7F-DE14-4412-9EB9-25CE484A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ACDDC993-3E49-4AE1-B937-3CFB8A0F97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0000" y="6494120"/>
            <a:ext cx="347240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67AA7-FBB9-4C18-8A29-7DA9476F14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769BDEEA-84DB-44D7-91DC-4A66AB733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844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0363E6B0-EBCF-4A60-96EE-90A323A78B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062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88929A5D-425D-48C5-9012-E9D2AAD699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26795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DFBA0AF4-EB09-4486-87DC-582362F372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7013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64DB55FF-C9EE-43DB-9008-075931730F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4746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D6A04455-3671-49D0-835E-1115FCC660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04964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E7B1EAB8-4F22-4417-9852-F4EE93429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82697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180AAC51-D5E9-4870-ACDA-669E97F057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2915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2" name="Textplatzhalter 29">
            <a:extLst>
              <a:ext uri="{FF2B5EF4-FFF2-40B4-BE49-F238E27FC236}">
                <a16:creationId xmlns:a16="http://schemas.microsoft.com/office/drawing/2014/main" id="{A93701F4-1655-441F-9821-4D864200A1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0650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05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E338EFE8-53AA-4DB3-B046-00B6C36F0F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0868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4" name="Textplatzhalter 29">
            <a:extLst>
              <a:ext uri="{FF2B5EF4-FFF2-40B4-BE49-F238E27FC236}">
                <a16:creationId xmlns:a16="http://schemas.microsoft.com/office/drawing/2014/main" id="{91ADC0E6-F342-43AE-A123-9B3CFCC712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844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06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542EB5FD-81BB-4C14-B2B3-1DDA6A56D7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062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6" name="Textplatzhalter 29">
            <a:extLst>
              <a:ext uri="{FF2B5EF4-FFF2-40B4-BE49-F238E27FC236}">
                <a16:creationId xmlns:a16="http://schemas.microsoft.com/office/drawing/2014/main" id="{17A27183-EF2C-4ABE-90B8-501921B277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26795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07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836D2664-E55F-432A-90F8-FD87ABE1618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27013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B71F92D0-BEBA-4932-861E-435A2041A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04746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08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3DD3F903-8F20-40A3-9723-5CED87AE65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04964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50" name="Textplatzhalter 29">
            <a:extLst>
              <a:ext uri="{FF2B5EF4-FFF2-40B4-BE49-F238E27FC236}">
                <a16:creationId xmlns:a16="http://schemas.microsoft.com/office/drawing/2014/main" id="{70B07DA0-D567-4A2C-8CF3-29F12A141E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82697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09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C64F90AC-3BC8-450B-A32E-F7EAD5F4F0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82915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52" name="Textplatzhalter 29">
            <a:extLst>
              <a:ext uri="{FF2B5EF4-FFF2-40B4-BE49-F238E27FC236}">
                <a16:creationId xmlns:a16="http://schemas.microsoft.com/office/drawing/2014/main" id="{3576125B-FAA4-4DBF-85E8-2B0CB01D02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60650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10</a:t>
            </a:r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CA6ECE2F-AF58-4A14-B205-DEC844ED7A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60868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Platzhalter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56D307-36CF-475D-A9BA-84BA3689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6DD70332-F7BC-4E98-857C-CADEA2FB58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1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4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839351A8-D101-4E02-A740-EC24AF19650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4601D8C2-F6E1-4778-B172-B46F35E0B8C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540000" y="3069000"/>
            <a:ext cx="720000" cy="720000"/>
          </a:xfrm>
          <a:solidFill>
            <a:schemeClr val="tx2">
              <a:alpha val="8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01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80CA6020-1336-4A3A-B4D5-9BFB2D5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6" y="6494120"/>
            <a:ext cx="102235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F07EC623-8C2C-44AD-8F9E-0EB01A2DD188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Fußzeile">
            <a:extLst>
              <a:ext uri="{FF2B5EF4-FFF2-40B4-BE49-F238E27FC236}">
                <a16:creationId xmlns:a16="http://schemas.microsoft.com/office/drawing/2014/main" id="{9555898C-B5D6-49BB-81EE-7DC0F8DE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2416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FD9C2E7F-DE14-4412-9EB9-25CE484A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ACDDC993-3E49-4AE1-B937-3CFB8A0F97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0000" y="6494120"/>
            <a:ext cx="347240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67AA7-FBB9-4C18-8A29-7DA9476F14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8CD69439-08B2-42DA-A8F9-47FE90C0BD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600" y="3069001"/>
            <a:ext cx="10109200" cy="72000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7D561A9-874A-4FC9-B42C-7FB52FD0E4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2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19BFD-B4D0-450E-A0BA-9497F83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454" y="6494120"/>
            <a:ext cx="956111" cy="144000"/>
          </a:xfrm>
        </p:spPr>
        <p:txBody>
          <a:bodyPr/>
          <a:lstStyle/>
          <a:p>
            <a:r>
              <a:rPr lang="de-DE"/>
              <a:t>Stand </a:t>
            </a:r>
            <a:fld id="{AB9D3E29-3149-49F8-B100-64B328A83A88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4FED7C-E944-44BF-BF2F-6C3A0DA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19EFEE-4F79-43D4-BA88-4A8D040D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205F213-47B8-4CEA-BEEC-A2646E3B4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003" y="3810887"/>
            <a:ext cx="340039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4B73B71D-8B68-4426-9E6B-3799B7165B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6600" y="3810887"/>
            <a:ext cx="342163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81A67CCF-9305-4CDD-A692-99BBD0AB31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3200" y="3810887"/>
            <a:ext cx="342163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8E186599-D6EC-4FAF-8B40-20FC821776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148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83BDD95A-E9FF-48D0-AD25-9C96CED701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148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Telefon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35077068-B221-4AA3-B3A7-346447B282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148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E1027549-6544-4290-8DD0-6D2E38E34F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86600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AE2E5B1A-916E-40DE-82FD-98BF87C9E2F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86600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Telefon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6B4EC0D3-3176-4AE5-B1F3-DE2125172F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86600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8B56801B-9537-4462-9C04-8B32713A03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33200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7E242C52-EDDC-4778-81AF-60672956F12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33200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Telefon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C2200038-CCD8-49DC-B37D-CB3BFCC0153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33200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25" name="Untertitel">
            <a:extLst>
              <a:ext uri="{FF2B5EF4-FFF2-40B4-BE49-F238E27FC236}">
                <a16:creationId xmlns:a16="http://schemas.microsoft.com/office/drawing/2014/main" id="{B6BE0DBE-B864-4BD5-A46E-7B0DE926A6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5D0D60A-2868-4700-8DB5-A21EE21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Bild 1">
            <a:extLst>
              <a:ext uri="{FF2B5EF4-FFF2-40B4-BE49-F238E27FC236}">
                <a16:creationId xmlns:a16="http://schemas.microsoft.com/office/drawing/2014/main" id="{E972412B-8665-4C9E-BF18-ADB7AF0EB9A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5400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 |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27" name="Bild 2">
            <a:extLst>
              <a:ext uri="{FF2B5EF4-FFF2-40B4-BE49-F238E27FC236}">
                <a16:creationId xmlns:a16="http://schemas.microsoft.com/office/drawing/2014/main" id="{AEEFFB59-5FBE-4DCF-9B27-97ED503C906B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 bwMode="gray">
          <a:xfrm>
            <a:off x="43866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28" name="Bild 3">
            <a:extLst>
              <a:ext uri="{FF2B5EF4-FFF2-40B4-BE49-F238E27FC236}">
                <a16:creationId xmlns:a16="http://schemas.microsoft.com/office/drawing/2014/main" id="{66E48F4A-83D9-49F5-A07D-5166EB87E9C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2332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225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3631F0-ED2B-4911-B109-6F4FCBC2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 </a:t>
            </a:r>
            <a:fld id="{68F95D70-EC21-4351-949B-9F2BA4E9B119}" type="datetime1">
              <a:rPr lang="de-DE" smtClean="0"/>
              <a:t>19.05.2021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F1677B-B278-4A2D-BEF3-EA8BBCE3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C1BA8-A334-42F9-AA42-D3E15758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2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>
          <a:xfrm>
            <a:off x="8984844" y="6494120"/>
            <a:ext cx="1023222" cy="144000"/>
          </a:xfrm>
        </p:spPr>
        <p:txBody>
          <a:bodyPr/>
          <a:lstStyle/>
          <a:p>
            <a:r>
              <a:rPr lang="de-DE"/>
              <a:t>Stand: </a:t>
            </a:r>
            <a:fld id="{65A81587-9470-4982-BC01-DDB01804D79C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07384" cy="144000"/>
          </a:xfrm>
        </p:spPr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17D0878A-F1C6-4EB7-AED1-C4DA4FC8D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8F3A08-E0FE-4EF0-9853-340D5E47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0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39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19.05.2021</a:t>
            </a:fld>
            <a:endParaRPr lang="de-DE" noProof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">
            <a:extLst>
              <a:ext uri="{FF2B5EF4-FFF2-40B4-BE49-F238E27FC236}">
                <a16:creationId xmlns:a16="http://schemas.microsoft.com/office/drawing/2014/main" id="{972D8E30-C966-45C5-95E2-5F21BF7B585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42033" y="1511999"/>
            <a:ext cx="11103868" cy="4299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/>
              <a:t>Geben Sie Ihren Untertitel ein |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your</a:t>
            </a:r>
            <a:r>
              <a:rPr lang="de-DE" noProof="0"/>
              <a:t> </a:t>
            </a:r>
            <a:r>
              <a:rPr lang="de-DE" noProof="0" err="1"/>
              <a:t>subtitle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2032" y="432000"/>
            <a:ext cx="11103868" cy="47437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36301" y="1518371"/>
            <a:ext cx="11109599" cy="4293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8976454" y="6494120"/>
            <a:ext cx="102163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588C0325-19D9-43EB-9D20-8931ECBE912C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07383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9" name="Foliennummer">
            <a:extLst>
              <a:ext uri="{FF2B5EF4-FFF2-40B4-BE49-F238E27FC236}">
                <a16:creationId xmlns:a16="http://schemas.microsoft.com/office/drawing/2014/main" id="{5EC4D309-6A86-4AEC-AABC-A967ACE51FD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9999" y="6494120"/>
            <a:ext cx="391063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© 2021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4CE5217-D38D-494D-B4EF-3DF80B05B25E}"/>
              </a:ext>
            </a:extLst>
          </p:cNvPr>
          <p:cNvSpPr/>
          <p:nvPr userDrawn="1"/>
        </p:nvSpPr>
        <p:spPr bwMode="auto">
          <a:xfrm>
            <a:off x="2466179" y="-1089705"/>
            <a:ext cx="1365758" cy="413914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Dunkelblau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1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86C5F19-F1EA-4A2A-8A09-C422C4F1EDD3}"/>
              </a:ext>
            </a:extLst>
          </p:cNvPr>
          <p:cNvSpPr/>
          <p:nvPr userDrawn="1"/>
        </p:nvSpPr>
        <p:spPr bwMode="auto">
          <a:xfrm>
            <a:off x="2466179" y="-638672"/>
            <a:ext cx="1365758" cy="405162"/>
          </a:xfrm>
          <a:prstGeom prst="rect">
            <a:avLst/>
          </a:prstGeom>
          <a:solidFill>
            <a:srgbClr val="00487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Schöck-Blau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D3FBA9-3CF7-4CEB-AC8F-E053546A6088}"/>
              </a:ext>
            </a:extLst>
          </p:cNvPr>
          <p:cNvSpPr/>
          <p:nvPr userDrawn="1"/>
        </p:nvSpPr>
        <p:spPr>
          <a:xfrm>
            <a:off x="2612693" y="-1396272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baseline="0">
                <a:latin typeface="+mj-lt"/>
              </a:rPr>
              <a:t>Primäre Farben</a:t>
            </a:r>
            <a:endParaRPr lang="de-DE" sz="1000" b="1">
              <a:latin typeface="+mj-lt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1D7027C-6077-422A-8114-6D17C3121F41}"/>
              </a:ext>
            </a:extLst>
          </p:cNvPr>
          <p:cNvSpPr/>
          <p:nvPr userDrawn="1"/>
        </p:nvSpPr>
        <p:spPr bwMode="auto">
          <a:xfrm>
            <a:off x="4433540" y="-638672"/>
            <a:ext cx="1365758" cy="413914"/>
          </a:xfrm>
          <a:prstGeom prst="rect">
            <a:avLst/>
          </a:prstGeom>
          <a:solidFill>
            <a:srgbClr val="DEE3E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Schöck-Blau 10%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D648500-FB41-418F-9945-FB1ED4931FD1}"/>
              </a:ext>
            </a:extLst>
          </p:cNvPr>
          <p:cNvSpPr/>
          <p:nvPr userDrawn="1"/>
        </p:nvSpPr>
        <p:spPr bwMode="auto">
          <a:xfrm>
            <a:off x="4433540" y="-1092666"/>
            <a:ext cx="1365758" cy="405162"/>
          </a:xfrm>
          <a:prstGeom prst="rect">
            <a:avLst/>
          </a:prstGeom>
          <a:solidFill>
            <a:srgbClr val="BEC8DA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Schöck-Blau 20%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3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249C1EC-70AF-48B4-928E-F8B24F217335}"/>
              </a:ext>
            </a:extLst>
          </p:cNvPr>
          <p:cNvSpPr/>
          <p:nvPr userDrawn="1"/>
        </p:nvSpPr>
        <p:spPr bwMode="auto">
          <a:xfrm>
            <a:off x="5870707" y="-638672"/>
            <a:ext cx="1365758" cy="413914"/>
          </a:xfrm>
          <a:prstGeom prst="rect">
            <a:avLst/>
          </a:prstGeom>
          <a:solidFill>
            <a:srgbClr val="DADADA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20%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9E451F2-EE4C-4F21-9A8D-035729A85DE7}"/>
              </a:ext>
            </a:extLst>
          </p:cNvPr>
          <p:cNvSpPr/>
          <p:nvPr userDrawn="1"/>
        </p:nvSpPr>
        <p:spPr bwMode="auto">
          <a:xfrm>
            <a:off x="5870707" y="-1092666"/>
            <a:ext cx="1365758" cy="405162"/>
          </a:xfrm>
          <a:prstGeom prst="rect">
            <a:avLst/>
          </a:prstGeom>
          <a:solidFill>
            <a:srgbClr val="7C7C7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65%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4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20D499C-A032-45D4-9732-09B1D072F663}"/>
              </a:ext>
            </a:extLst>
          </p:cNvPr>
          <p:cNvSpPr/>
          <p:nvPr userDrawn="1"/>
        </p:nvSpPr>
        <p:spPr bwMode="auto">
          <a:xfrm>
            <a:off x="7315507" y="-638672"/>
            <a:ext cx="1365758" cy="413914"/>
          </a:xfrm>
          <a:prstGeom prst="rect">
            <a:avLst/>
          </a:prstGeom>
          <a:solidFill>
            <a:srgbClr val="EDEDE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10%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074D4AC-6B70-465F-83BE-442D6E3BDD41}"/>
              </a:ext>
            </a:extLst>
          </p:cNvPr>
          <p:cNvSpPr/>
          <p:nvPr userDrawn="1"/>
        </p:nvSpPr>
        <p:spPr bwMode="auto">
          <a:xfrm>
            <a:off x="7315507" y="-1092666"/>
            <a:ext cx="1365758" cy="405162"/>
          </a:xfrm>
          <a:prstGeom prst="rect">
            <a:avLst/>
          </a:prstGeom>
          <a:solidFill>
            <a:srgbClr val="A8A8A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45%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5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2451B51-3B5C-4A0E-B838-277D209AF9ED}"/>
              </a:ext>
            </a:extLst>
          </p:cNvPr>
          <p:cNvSpPr/>
          <p:nvPr userDrawn="1"/>
        </p:nvSpPr>
        <p:spPr>
          <a:xfrm>
            <a:off x="5904209" y="-1428835"/>
            <a:ext cx="12987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Sekundäre Farben</a:t>
            </a:r>
            <a:endParaRPr lang="de-DE" sz="600" b="1">
              <a:latin typeface="+mj-lt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36A9644-CEFA-40CC-9952-26D9C75E5A77}"/>
              </a:ext>
            </a:extLst>
          </p:cNvPr>
          <p:cNvSpPr/>
          <p:nvPr userDrawn="1"/>
        </p:nvSpPr>
        <p:spPr bwMode="auto">
          <a:xfrm>
            <a:off x="9246840" y="-1092666"/>
            <a:ext cx="1365758" cy="435231"/>
          </a:xfrm>
          <a:prstGeom prst="rect">
            <a:avLst/>
          </a:prstGeom>
          <a:solidFill>
            <a:schemeClr val="accent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Schöck-Gelb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6</a:t>
            </a:r>
          </a:p>
        </p:txBody>
      </p:sp>
      <p:grpSp>
        <p:nvGrpSpPr>
          <p:cNvPr id="24" name="Hilfslinien">
            <a:extLst>
              <a:ext uri="{FF2B5EF4-FFF2-40B4-BE49-F238E27FC236}">
                <a16:creationId xmlns:a16="http://schemas.microsoft.com/office/drawing/2014/main" id="{136E8667-1572-4691-A831-455625B97681}"/>
              </a:ext>
            </a:extLst>
          </p:cNvPr>
          <p:cNvGrpSpPr/>
          <p:nvPr userDrawn="1"/>
        </p:nvGrpSpPr>
        <p:grpSpPr bwMode="gray">
          <a:xfrm>
            <a:off x="-737252" y="-737252"/>
            <a:ext cx="12386853" cy="7087652"/>
            <a:chOff x="-737252" y="-737252"/>
            <a:chExt cx="12386853" cy="7087652"/>
          </a:xfrm>
        </p:grpSpPr>
        <p:grpSp>
          <p:nvGrpSpPr>
            <p:cNvPr id="25" name="Hilfslinie">
              <a:extLst>
                <a:ext uri="{FF2B5EF4-FFF2-40B4-BE49-F238E27FC236}">
                  <a16:creationId xmlns:a16="http://schemas.microsoft.com/office/drawing/2014/main" id="{3CB3897D-3A4C-409A-9F9A-67C2FB1E4CA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54" name="Line">
                <a:extLst>
                  <a:ext uri="{FF2B5EF4-FFF2-40B4-BE49-F238E27FC236}">
                    <a16:creationId xmlns:a16="http://schemas.microsoft.com/office/drawing/2014/main" id="{3B0BDA18-7D15-4FDE-973F-35B9F9CCCC65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">
                <a:extLst>
                  <a:ext uri="{FF2B5EF4-FFF2-40B4-BE49-F238E27FC236}">
                    <a16:creationId xmlns:a16="http://schemas.microsoft.com/office/drawing/2014/main" id="{802BD22D-A12C-4B7A-9262-F5E0E21ADE01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>
                    <a:solidFill>
                      <a:schemeClr val="accent4"/>
                    </a:solidFill>
                  </a:rPr>
                </a:br>
                <a:r>
                  <a:rPr lang="de-DE" sz="1200" noProof="0">
                    <a:solidFill>
                      <a:schemeClr val="accent4"/>
                    </a:solidFill>
                  </a:rPr>
                  <a:t>15,42</a:t>
                </a:r>
              </a:p>
            </p:txBody>
          </p:sp>
        </p:grpSp>
        <p:grpSp>
          <p:nvGrpSpPr>
            <p:cNvPr id="26" name="Hilfslinie">
              <a:extLst>
                <a:ext uri="{FF2B5EF4-FFF2-40B4-BE49-F238E27FC236}">
                  <a16:creationId xmlns:a16="http://schemas.microsoft.com/office/drawing/2014/main" id="{D5370208-F195-4B40-B42C-EA5F9F1AD919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52" name="Line">
                <a:extLst>
                  <a:ext uri="{FF2B5EF4-FFF2-40B4-BE49-F238E27FC236}">
                    <a16:creationId xmlns:a16="http://schemas.microsoft.com/office/drawing/2014/main" id="{C1B83137-A16F-4632-AA79-E16C6AEFBEEA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">
                <a:extLst>
                  <a:ext uri="{FF2B5EF4-FFF2-40B4-BE49-F238E27FC236}">
                    <a16:creationId xmlns:a16="http://schemas.microsoft.com/office/drawing/2014/main" id="{C58E3860-A0C2-49E6-87C3-216CF74914D9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>
                    <a:solidFill>
                      <a:schemeClr val="accent4"/>
                    </a:solidFill>
                  </a:rPr>
                  <a:t>Position Hilfslinie 15,42</a:t>
                </a:r>
              </a:p>
            </p:txBody>
          </p:sp>
        </p:grpSp>
        <p:grpSp>
          <p:nvGrpSpPr>
            <p:cNvPr id="28" name="Hilfslinie">
              <a:extLst>
                <a:ext uri="{FF2B5EF4-FFF2-40B4-BE49-F238E27FC236}">
                  <a16:creationId xmlns:a16="http://schemas.microsoft.com/office/drawing/2014/main" id="{734F3969-38AB-430F-B93C-238A65F8A370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50" name="Line">
                <a:extLst>
                  <a:ext uri="{FF2B5EF4-FFF2-40B4-BE49-F238E27FC236}">
                    <a16:creationId xmlns:a16="http://schemas.microsoft.com/office/drawing/2014/main" id="{A523670C-5514-484D-8E5F-2C57F7C2A1FF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">
                <a:extLst>
                  <a:ext uri="{FF2B5EF4-FFF2-40B4-BE49-F238E27FC236}">
                    <a16:creationId xmlns:a16="http://schemas.microsoft.com/office/drawing/2014/main" id="{329B6B9D-1B03-43D6-9366-039792BCD88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>
                    <a:solidFill>
                      <a:schemeClr val="accent4"/>
                    </a:solidFill>
                  </a:rPr>
                </a:br>
                <a:r>
                  <a:rPr lang="de-DE" sz="1200" noProof="0">
                    <a:solidFill>
                      <a:schemeClr val="accent4"/>
                    </a:solidFill>
                  </a:rPr>
                  <a:t>8,32</a:t>
                </a:r>
              </a:p>
            </p:txBody>
          </p:sp>
        </p:grpSp>
        <p:grpSp>
          <p:nvGrpSpPr>
            <p:cNvPr id="30" name="Hilfslinie">
              <a:extLst>
                <a:ext uri="{FF2B5EF4-FFF2-40B4-BE49-F238E27FC236}">
                  <a16:creationId xmlns:a16="http://schemas.microsoft.com/office/drawing/2014/main" id="{48BB81C8-43F7-48F7-A0E4-B8452AB2E7FA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48" name="Line">
                <a:extLst>
                  <a:ext uri="{FF2B5EF4-FFF2-40B4-BE49-F238E27FC236}">
                    <a16:creationId xmlns:a16="http://schemas.microsoft.com/office/drawing/2014/main" id="{F0C9B446-9726-4F13-B8D4-15E324F007D1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">
                <a:extLst>
                  <a:ext uri="{FF2B5EF4-FFF2-40B4-BE49-F238E27FC236}">
                    <a16:creationId xmlns:a16="http://schemas.microsoft.com/office/drawing/2014/main" id="{2EB36ADB-2727-4E70-9E9D-3CCFF7C5FF8E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>
                    <a:solidFill>
                      <a:schemeClr val="accent4"/>
                    </a:solidFill>
                  </a:rPr>
                </a:br>
                <a:r>
                  <a:rPr lang="de-DE" sz="1200" noProof="0">
                    <a:solidFill>
                      <a:schemeClr val="accent4"/>
                    </a:solidFill>
                  </a:rPr>
                  <a:t>5,33</a:t>
                </a:r>
              </a:p>
            </p:txBody>
          </p:sp>
        </p:grpSp>
        <p:grpSp>
          <p:nvGrpSpPr>
            <p:cNvPr id="32" name="Hilfslinie">
              <a:extLst>
                <a:ext uri="{FF2B5EF4-FFF2-40B4-BE49-F238E27FC236}">
                  <a16:creationId xmlns:a16="http://schemas.microsoft.com/office/drawing/2014/main" id="{092179D6-4C2B-4088-955B-DE3573B2E5BE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46" name="Line">
                <a:extLst>
                  <a:ext uri="{FF2B5EF4-FFF2-40B4-BE49-F238E27FC236}">
                    <a16:creationId xmlns:a16="http://schemas.microsoft.com/office/drawing/2014/main" id="{E8050BEC-E68B-49DC-B630-5F6EA4320DBC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">
                <a:extLst>
                  <a:ext uri="{FF2B5EF4-FFF2-40B4-BE49-F238E27FC236}">
                    <a16:creationId xmlns:a16="http://schemas.microsoft.com/office/drawing/2014/main" id="{0C78E133-F9D2-433C-9BBD-C252E9EEFD70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>
                    <a:solidFill>
                      <a:schemeClr val="accent4"/>
                    </a:solidFill>
                  </a:rPr>
                </a:br>
                <a:r>
                  <a:rPr lang="de-DE" sz="1200" noProof="0">
                    <a:solidFill>
                      <a:schemeClr val="accent4"/>
                    </a:solidFill>
                  </a:rPr>
                  <a:t>6,61</a:t>
                </a:r>
              </a:p>
            </p:txBody>
          </p:sp>
        </p:grpSp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7059F440-D132-477A-B6D8-38311F8F60DA}"/>
              </a:ext>
            </a:extLst>
          </p:cNvPr>
          <p:cNvSpPr/>
          <p:nvPr userDrawn="1"/>
        </p:nvSpPr>
        <p:spPr>
          <a:xfrm>
            <a:off x="1405852" y="-549936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0" i="0" u="none" strike="noStrike" baseline="0">
                <a:latin typeface="+mj-lt"/>
              </a:rPr>
              <a:t>Überschriften</a:t>
            </a:r>
            <a:endParaRPr lang="de-DE" sz="1000" b="0">
              <a:latin typeface="+mj-lt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FAE9443-638C-452D-AA89-2D1940E4FE74}"/>
              </a:ext>
            </a:extLst>
          </p:cNvPr>
          <p:cNvSpPr/>
          <p:nvPr userDrawn="1"/>
        </p:nvSpPr>
        <p:spPr>
          <a:xfrm>
            <a:off x="1409492" y="-980815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0" i="0" u="none" strike="noStrike" baseline="0">
                <a:latin typeface="+mj-lt"/>
              </a:rPr>
              <a:t>Blaue Flächen</a:t>
            </a:r>
            <a:endParaRPr lang="de-DE" sz="1000" b="0">
              <a:latin typeface="+mj-lt"/>
            </a:endParaRP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133C9197-C328-4314-B9B1-2A77C1DAF1B5}"/>
              </a:ext>
            </a:extLst>
          </p:cNvPr>
          <p:cNvSpPr/>
          <p:nvPr userDrawn="1"/>
        </p:nvSpPr>
        <p:spPr>
          <a:xfrm rot="5400000">
            <a:off x="2313648" y="-461526"/>
            <a:ext cx="103194" cy="889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9875A27B-AF05-4E66-99E3-2B6FD9DA2A25}"/>
              </a:ext>
            </a:extLst>
          </p:cNvPr>
          <p:cNvSpPr/>
          <p:nvPr userDrawn="1"/>
        </p:nvSpPr>
        <p:spPr>
          <a:xfrm rot="5400000">
            <a:off x="2321194" y="-891647"/>
            <a:ext cx="103194" cy="88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F22CCB0-2F27-4751-A788-94BC77ADD23C}"/>
              </a:ext>
            </a:extLst>
          </p:cNvPr>
          <p:cNvSpPr/>
          <p:nvPr userDrawn="1"/>
        </p:nvSpPr>
        <p:spPr>
          <a:xfrm>
            <a:off x="9621314" y="-1396272"/>
            <a:ext cx="604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</a:t>
            </a:r>
            <a:endParaRPr lang="de-DE" sz="1000" b="1">
              <a:latin typeface="+mj-lt"/>
            </a:endParaRPr>
          </a:p>
        </p:txBody>
      </p:sp>
      <p:pic>
        <p:nvPicPr>
          <p:cNvPr id="42" name="Grafik 41" descr="Ein Bild, das Teller, Uhr, Essen, Tasse enthält.&#10;&#10;Automatisch generierte Beschreibung">
            <a:extLst>
              <a:ext uri="{FF2B5EF4-FFF2-40B4-BE49-F238E27FC236}">
                <a16:creationId xmlns:a16="http://schemas.microsoft.com/office/drawing/2014/main" id="{09813D92-5393-4392-A84F-CDBC6E17136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76573" y="6445029"/>
            <a:ext cx="973028" cy="1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7" r:id="rId2"/>
    <p:sldLayoutId id="2147483946" r:id="rId3"/>
    <p:sldLayoutId id="2147483917" r:id="rId4"/>
    <p:sldLayoutId id="2147483933" r:id="rId5"/>
    <p:sldLayoutId id="2147483919" r:id="rId6"/>
    <p:sldLayoutId id="2147483889" r:id="rId7"/>
    <p:sldLayoutId id="2147483654" r:id="rId8"/>
    <p:sldLayoutId id="2147483650" r:id="rId9"/>
    <p:sldLayoutId id="2147483941" r:id="rId10"/>
    <p:sldLayoutId id="2147483652" r:id="rId11"/>
    <p:sldLayoutId id="2147483945" r:id="rId12"/>
    <p:sldLayoutId id="2147483913" r:id="rId13"/>
    <p:sldLayoutId id="2147483914" r:id="rId14"/>
    <p:sldLayoutId id="2147483938" r:id="rId15"/>
    <p:sldLayoutId id="2147483907" r:id="rId16"/>
    <p:sldLayoutId id="2147483944" r:id="rId17"/>
    <p:sldLayoutId id="2147483671" r:id="rId18"/>
    <p:sldLayoutId id="2147483682" r:id="rId19"/>
    <p:sldLayoutId id="2147483909" r:id="rId20"/>
    <p:sldLayoutId id="2147483666" r:id="rId21"/>
    <p:sldLayoutId id="2147483939" r:id="rId22"/>
    <p:sldLayoutId id="2147483893" r:id="rId23"/>
    <p:sldLayoutId id="2147483895" r:id="rId24"/>
    <p:sldLayoutId id="2147483911" r:id="rId25"/>
    <p:sldLayoutId id="2147483733" r:id="rId26"/>
    <p:sldLayoutId id="214748392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000000"/>
          </p15:clr>
        </p15:guide>
        <p15:guide id="2" orient="horz" pos="2160" userDrawn="1">
          <p15:clr>
            <a:srgbClr val="000000"/>
          </p15:clr>
        </p15:guide>
        <p15:guide id="3" pos="7336" userDrawn="1">
          <p15:clr>
            <a:srgbClr val="000000"/>
          </p15:clr>
        </p15:guide>
        <p15:guide id="4" pos="338" userDrawn="1">
          <p15:clr>
            <a:srgbClr val="000000"/>
          </p15:clr>
        </p15:guide>
        <p15:guide id="5" orient="horz" pos="271" userDrawn="1">
          <p15:clr>
            <a:srgbClr val="000000"/>
          </p15:clr>
        </p15:guide>
        <p15:guide id="6" orient="horz" pos="3661" userDrawn="1">
          <p15:clr>
            <a:srgbClr val="000000"/>
          </p15:clr>
        </p15:guide>
        <p15:guide id="7" orient="horz" pos="95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48860E4-AFFB-0E4C-9EAD-E8AF1C385BD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09284E-F325-49F5-B28E-53697097233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E7F19C-2F37-4079-A0A2-3559DF6B9F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8944A7-7CD9-4F84-8456-6F630F19E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HTE-Compact</a:t>
            </a:r>
            <a:r>
              <a:rPr lang="de-DE" baseline="30000"/>
              <a:t>®</a:t>
            </a:r>
          </a:p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4395D1-B93A-4844-B6DA-EA23AEBA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aseline="30000"/>
              <a:t>Handout Rundgang Produktion Halle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4D3BD0-2A92-4BDB-9D15-61182C7264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/>
              <a:t>Jana Metzka</a:t>
            </a:r>
          </a:p>
        </p:txBody>
      </p:sp>
    </p:spTree>
    <p:extLst>
      <p:ext uri="{BB962C8B-B14F-4D97-AF65-F5344CB8AC3E}">
        <p14:creationId xmlns:p14="http://schemas.microsoft.com/office/powerpoint/2010/main" val="28805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9BBF389-D28A-4545-B6EE-F4FCD284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D3F5FA-6AC5-42A7-9596-25D455DA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1A9A0F-F25F-4211-992B-65ADAA30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Beton-Drucklager ist eine Komponente in verschiedenen Isokorb® Typen. Es überträgt Druckkräfte.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Drucklagerpaar besteht aus 2 Einzelelemente.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Form sorgt für eine Übertragung der Druckkräfte von der Balkon- in die Deckenplatte und für die sichere Aufnahme der horizontalen Verschiebungen (parallel zum Isokorb) infolge von Temperaturbeanspruchungen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HTE Varianten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Dämmstärke (80 und 120 mm):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9CA5354-A90C-4027-A596-C7AC5579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 ist ein HTE Drucklager? </a:t>
            </a:r>
            <a:br>
              <a:rPr lang="de-DE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FCEF00-444D-4122-95F1-73BFF62EF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HTE bedeutend „High Thermal Efficiency“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C8B474-93AF-4EEF-81D7-747CAED0AF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20" y="3505029"/>
            <a:ext cx="5267325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3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31C90B-448E-4F3D-A9D4-59B1C335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Thema | Referent | Veranstaltung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75E66F-173F-40E6-A482-A827001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B40523-BF12-46A2-B263-BAFEE99E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65" y="1571555"/>
            <a:ext cx="11103868" cy="42998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Woraus besteht es?</a:t>
            </a:r>
          </a:p>
          <a:p>
            <a:pPr marL="269875" indent="-269875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/>
              </a:rPr>
              <a:t>A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us 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/>
              </a:rPr>
              <a:t>M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icrostahlfaser-bewehrtem Hochleistungsfeinbeton und PE-HD 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/>
              </a:rPr>
              <a:t>Kunststoffschalung, welche durch die spezielle Geometrie zur optimalen Kräfteübertragung beiträgt</a:t>
            </a:r>
          </a:p>
          <a:p>
            <a:r>
              <a:rPr lang="de-DE" dirty="0">
                <a:latin typeface="+mj-lt"/>
                <a:cs typeface="Times New Roman"/>
              </a:rPr>
              <a:t>Die Mischungsrezeptur ist in einem technischen Datenblatt (Technische Dokumentation) bei DIBt hinterlegt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Wie wird es produziert?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Beton wird in die Schalung gegossen und in der Wärmekammer über viele Stunden getrocknet, so entwickelt er seine Festigkeit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zwei „Anlagen der Zukunft“ (</a:t>
            </a:r>
            <a:r>
              <a:rPr lang="de-D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AdZ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und </a:t>
            </a:r>
            <a:r>
              <a:rPr lang="de-D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AdZ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II) findet die Herstellung statt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Bemessungswerte</a:t>
            </a:r>
            <a:endParaRPr lang="de-DE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HTE30 trägt 45 kN = ca. 4600kg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HTE20 trägt 38 kN = ca. 3900kg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4A6FAFD-DBC9-41D0-BC12-DAB97DC4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Drucklager HTE-Compact</a:t>
            </a:r>
            <a:r>
              <a:rPr lang="de-DE" baseline="30000"/>
              <a:t>®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B7D201-C209-47E0-BCC5-F9170968C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CBA947-FA0D-454D-9F2D-FC331255CE99}"/>
              </a:ext>
            </a:extLst>
          </p:cNvPr>
          <p:cNvSpPr txBox="1"/>
          <p:nvPr/>
        </p:nvSpPr>
        <p:spPr>
          <a:xfrm>
            <a:off x="7441132" y="4888252"/>
            <a:ext cx="3175366" cy="98314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de-DE" dirty="0"/>
              <a:t>Maximale </a:t>
            </a:r>
            <a:r>
              <a:rPr lang="de-DE" b="1" dirty="0"/>
              <a:t>Kraftübertragung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de-DE" sz="1400" dirty="0"/>
              <a:t>bei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de-DE" dirty="0"/>
              <a:t>Minimaler </a:t>
            </a:r>
            <a:r>
              <a:rPr lang="de-DE" b="1" dirty="0"/>
              <a:t>Wärmeleitfähigkeit</a:t>
            </a:r>
          </a:p>
        </p:txBody>
      </p:sp>
      <p:pic>
        <p:nvPicPr>
          <p:cNvPr id="27" name="Grafik 26" descr="Flusspferd Silhouette">
            <a:extLst>
              <a:ext uri="{FF2B5EF4-FFF2-40B4-BE49-F238E27FC236}">
                <a16:creationId xmlns:a16="http://schemas.microsoft.com/office/drawing/2014/main" id="{169CCC35-6AFD-4AFE-ADCD-F7ADCEF0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5974" y="4890796"/>
            <a:ext cx="523308" cy="523308"/>
          </a:xfrm>
          <a:prstGeom prst="rect">
            <a:avLst/>
          </a:prstGeom>
        </p:spPr>
      </p:pic>
      <p:pic>
        <p:nvPicPr>
          <p:cNvPr id="28" name="Grafik 27" descr="Flusspferd Silhouette">
            <a:extLst>
              <a:ext uri="{FF2B5EF4-FFF2-40B4-BE49-F238E27FC236}">
                <a16:creationId xmlns:a16="http://schemas.microsoft.com/office/drawing/2014/main" id="{22DAE8F8-2B6C-41E1-BE99-A93900B8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2590" y="4890796"/>
            <a:ext cx="523308" cy="523308"/>
          </a:xfrm>
          <a:prstGeom prst="rect">
            <a:avLst/>
          </a:prstGeom>
        </p:spPr>
      </p:pic>
      <p:pic>
        <p:nvPicPr>
          <p:cNvPr id="29" name="Grafik 28" descr="Flusspferd Silhouette">
            <a:extLst>
              <a:ext uri="{FF2B5EF4-FFF2-40B4-BE49-F238E27FC236}">
                <a16:creationId xmlns:a16="http://schemas.microsoft.com/office/drawing/2014/main" id="{D24734BF-6CC8-4352-89CB-A3E8CFFFA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82" y="4890796"/>
            <a:ext cx="523308" cy="523308"/>
          </a:xfrm>
          <a:prstGeom prst="rect">
            <a:avLst/>
          </a:prstGeom>
        </p:spPr>
      </p:pic>
      <p:pic>
        <p:nvPicPr>
          <p:cNvPr id="10" name="Grafik 9" descr="Giraffe Silhouette">
            <a:extLst>
              <a:ext uri="{FF2B5EF4-FFF2-40B4-BE49-F238E27FC236}">
                <a16:creationId xmlns:a16="http://schemas.microsoft.com/office/drawing/2014/main" id="{F50E025E-69C3-49D6-AFA4-D66C8165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974" y="5397607"/>
            <a:ext cx="639147" cy="639147"/>
          </a:xfrm>
          <a:prstGeom prst="rect">
            <a:avLst/>
          </a:prstGeom>
        </p:spPr>
      </p:pic>
      <p:pic>
        <p:nvPicPr>
          <p:cNvPr id="30" name="Grafik 29" descr="Giraffe Silhouette">
            <a:extLst>
              <a:ext uri="{FF2B5EF4-FFF2-40B4-BE49-F238E27FC236}">
                <a16:creationId xmlns:a16="http://schemas.microsoft.com/office/drawing/2014/main" id="{D3D4BC64-4BE5-42F8-B71C-2B2CBD2D1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3443" y="5397606"/>
            <a:ext cx="639147" cy="6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D5C2F2-F064-4C55-98EF-5DDB0FC4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Thema | Referent | Veranstaltung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848DEE-CA5C-4801-B5EE-591A6BCD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3B0368-9CB5-45E6-805A-987C4C77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924" y="2342748"/>
            <a:ext cx="3191767" cy="655365"/>
          </a:xfr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DE" b="1" dirty="0"/>
              <a:t>Wärmekammer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355B3D6-A88D-482F-A0D1-C2EE71BB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Station „Drucklager HTE-Compact</a:t>
            </a:r>
            <a:r>
              <a:rPr lang="de-DE" baseline="30000"/>
              <a:t>®“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8C418D3-9ABE-414A-858A-B970D1311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Was kann gesagt/gezeigt werden?</a:t>
            </a:r>
          </a:p>
          <a:p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60C0921-38D9-479F-ABA2-C81B35473582}"/>
              </a:ext>
            </a:extLst>
          </p:cNvPr>
          <p:cNvGrpSpPr/>
          <p:nvPr/>
        </p:nvGrpSpPr>
        <p:grpSpPr>
          <a:xfrm>
            <a:off x="1398785" y="2292898"/>
            <a:ext cx="2550416" cy="2448824"/>
            <a:chOff x="2478784" y="1523101"/>
            <a:chExt cx="4164316" cy="411482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6AC3CCAB-A830-4898-A1BA-2A9F99520199}"/>
                </a:ext>
              </a:extLst>
            </p:cNvPr>
            <p:cNvSpPr/>
            <p:nvPr/>
          </p:nvSpPr>
          <p:spPr>
            <a:xfrm>
              <a:off x="4599825" y="3353863"/>
              <a:ext cx="2043275" cy="227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14715"/>
                  </a:moveTo>
                  <a:lnTo>
                    <a:pt x="21600" y="6653"/>
                  </a:lnTo>
                  <a:cubicBezTo>
                    <a:pt x="21600" y="5724"/>
                    <a:pt x="21039" y="4861"/>
                    <a:pt x="20143" y="4396"/>
                  </a:cubicBezTo>
                  <a:lnTo>
                    <a:pt x="12257" y="349"/>
                  </a:lnTo>
                  <a:cubicBezTo>
                    <a:pt x="11361" y="-116"/>
                    <a:pt x="10239" y="-116"/>
                    <a:pt x="9343" y="349"/>
                  </a:cubicBezTo>
                  <a:lnTo>
                    <a:pt x="1457" y="4396"/>
                  </a:lnTo>
                  <a:cubicBezTo>
                    <a:pt x="561" y="4861"/>
                    <a:pt x="0" y="5724"/>
                    <a:pt x="0" y="6653"/>
                  </a:cubicBezTo>
                  <a:lnTo>
                    <a:pt x="0" y="14715"/>
                  </a:lnTo>
                  <a:cubicBezTo>
                    <a:pt x="0" y="15644"/>
                    <a:pt x="561" y="16507"/>
                    <a:pt x="1457" y="16972"/>
                  </a:cubicBezTo>
                  <a:lnTo>
                    <a:pt x="9343" y="21019"/>
                  </a:lnTo>
                  <a:cubicBezTo>
                    <a:pt x="10239" y="21484"/>
                    <a:pt x="11361" y="21484"/>
                    <a:pt x="12257" y="21019"/>
                  </a:cubicBezTo>
                  <a:lnTo>
                    <a:pt x="20143" y="16972"/>
                  </a:lnTo>
                  <a:cubicBezTo>
                    <a:pt x="21039" y="16507"/>
                    <a:pt x="21600" y="15644"/>
                    <a:pt x="21600" y="14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CC090F27-EDBE-44ED-8B83-1FC34E3D18FD}"/>
                </a:ext>
              </a:extLst>
            </p:cNvPr>
            <p:cNvSpPr/>
            <p:nvPr/>
          </p:nvSpPr>
          <p:spPr>
            <a:xfrm>
              <a:off x="2478784" y="3361335"/>
              <a:ext cx="2043275" cy="227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14715"/>
                  </a:moveTo>
                  <a:lnTo>
                    <a:pt x="21600" y="6653"/>
                  </a:lnTo>
                  <a:cubicBezTo>
                    <a:pt x="21600" y="5724"/>
                    <a:pt x="21039" y="4861"/>
                    <a:pt x="20143" y="4396"/>
                  </a:cubicBezTo>
                  <a:lnTo>
                    <a:pt x="12257" y="349"/>
                  </a:lnTo>
                  <a:cubicBezTo>
                    <a:pt x="11361" y="-116"/>
                    <a:pt x="10239" y="-116"/>
                    <a:pt x="9343" y="349"/>
                  </a:cubicBezTo>
                  <a:lnTo>
                    <a:pt x="1457" y="4396"/>
                  </a:lnTo>
                  <a:cubicBezTo>
                    <a:pt x="561" y="4861"/>
                    <a:pt x="0" y="5724"/>
                    <a:pt x="0" y="6653"/>
                  </a:cubicBezTo>
                  <a:lnTo>
                    <a:pt x="0" y="14715"/>
                  </a:lnTo>
                  <a:cubicBezTo>
                    <a:pt x="0" y="15644"/>
                    <a:pt x="561" y="16507"/>
                    <a:pt x="1457" y="16972"/>
                  </a:cubicBezTo>
                  <a:lnTo>
                    <a:pt x="9343" y="21019"/>
                  </a:lnTo>
                  <a:cubicBezTo>
                    <a:pt x="10239" y="21484"/>
                    <a:pt x="11361" y="21484"/>
                    <a:pt x="12257" y="21019"/>
                  </a:cubicBezTo>
                  <a:lnTo>
                    <a:pt x="20143" y="16972"/>
                  </a:lnTo>
                  <a:cubicBezTo>
                    <a:pt x="21039" y="16507"/>
                    <a:pt x="21600" y="15644"/>
                    <a:pt x="21600" y="14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428E000-96FB-4BFB-90BF-EE6146D54F80}"/>
                </a:ext>
              </a:extLst>
            </p:cNvPr>
            <p:cNvSpPr/>
            <p:nvPr/>
          </p:nvSpPr>
          <p:spPr>
            <a:xfrm>
              <a:off x="3539304" y="1523101"/>
              <a:ext cx="2043275" cy="227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14715"/>
                  </a:moveTo>
                  <a:lnTo>
                    <a:pt x="21600" y="6653"/>
                  </a:lnTo>
                  <a:cubicBezTo>
                    <a:pt x="21600" y="5724"/>
                    <a:pt x="21039" y="4861"/>
                    <a:pt x="20143" y="4396"/>
                  </a:cubicBezTo>
                  <a:lnTo>
                    <a:pt x="12257" y="349"/>
                  </a:lnTo>
                  <a:cubicBezTo>
                    <a:pt x="11361" y="-116"/>
                    <a:pt x="10239" y="-116"/>
                    <a:pt x="9343" y="349"/>
                  </a:cubicBezTo>
                  <a:lnTo>
                    <a:pt x="1457" y="4396"/>
                  </a:lnTo>
                  <a:cubicBezTo>
                    <a:pt x="561" y="4861"/>
                    <a:pt x="0" y="5724"/>
                    <a:pt x="0" y="6653"/>
                  </a:cubicBezTo>
                  <a:lnTo>
                    <a:pt x="0" y="14715"/>
                  </a:lnTo>
                  <a:cubicBezTo>
                    <a:pt x="0" y="15644"/>
                    <a:pt x="561" y="16507"/>
                    <a:pt x="1457" y="16972"/>
                  </a:cubicBezTo>
                  <a:lnTo>
                    <a:pt x="9343" y="21019"/>
                  </a:lnTo>
                  <a:cubicBezTo>
                    <a:pt x="10239" y="21484"/>
                    <a:pt x="11361" y="21484"/>
                    <a:pt x="12257" y="21019"/>
                  </a:cubicBezTo>
                  <a:lnTo>
                    <a:pt x="20143" y="16972"/>
                  </a:lnTo>
                  <a:cubicBezTo>
                    <a:pt x="21039" y="16474"/>
                    <a:pt x="21600" y="15644"/>
                    <a:pt x="21600" y="14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pic>
        <p:nvPicPr>
          <p:cNvPr id="14" name="Grafik 13" descr="Innenkamin Silhouette">
            <a:extLst>
              <a:ext uri="{FF2B5EF4-FFF2-40B4-BE49-F238E27FC236}">
                <a16:creationId xmlns:a16="http://schemas.microsoft.com/office/drawing/2014/main" id="{4800A738-25F6-4063-86EA-0B25B3B1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91" y="3596050"/>
            <a:ext cx="849793" cy="849793"/>
          </a:xfrm>
          <a:prstGeom prst="rect">
            <a:avLst/>
          </a:prstGeom>
        </p:spPr>
      </p:pic>
      <p:pic>
        <p:nvPicPr>
          <p:cNvPr id="15" name="Grafik 14" descr="Messbecher Silhouette">
            <a:extLst>
              <a:ext uri="{FF2B5EF4-FFF2-40B4-BE49-F238E27FC236}">
                <a16:creationId xmlns:a16="http://schemas.microsoft.com/office/drawing/2014/main" id="{D10EE39B-BEA1-47D4-87BA-00A0B9386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09445">
            <a:off x="2249154" y="2533873"/>
            <a:ext cx="943599" cy="943599"/>
          </a:xfrm>
          <a:prstGeom prst="rect">
            <a:avLst/>
          </a:prstGeom>
        </p:spPr>
      </p:pic>
      <p:pic>
        <p:nvPicPr>
          <p:cNvPr id="16" name="Grafik 15" descr="Klemmbrett abgehakt Silhouette">
            <a:extLst>
              <a:ext uri="{FF2B5EF4-FFF2-40B4-BE49-F238E27FC236}">
                <a16:creationId xmlns:a16="http://schemas.microsoft.com/office/drawing/2014/main" id="{7F9EB721-85B9-4EBD-921A-CF3A23D5E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8814" y="3515725"/>
            <a:ext cx="1010444" cy="1010444"/>
          </a:xfrm>
          <a:prstGeom prst="rect">
            <a:avLst/>
          </a:prstGeom>
        </p:spPr>
      </p:pic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D83F174D-49EC-4D2D-9D91-2874FA5BCFBE}"/>
              </a:ext>
            </a:extLst>
          </p:cNvPr>
          <p:cNvSpPr/>
          <p:nvPr/>
        </p:nvSpPr>
        <p:spPr>
          <a:xfrm>
            <a:off x="5044914" y="1585036"/>
            <a:ext cx="76872" cy="5247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125B20B1-FEB8-4074-A277-8B704FD05204}"/>
              </a:ext>
            </a:extLst>
          </p:cNvPr>
          <p:cNvSpPr/>
          <p:nvPr/>
        </p:nvSpPr>
        <p:spPr>
          <a:xfrm>
            <a:off x="5035937" y="2292898"/>
            <a:ext cx="76872" cy="52471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547C85E1-1A74-47FC-B6A3-3CABB77D3212}"/>
              </a:ext>
            </a:extLst>
          </p:cNvPr>
          <p:cNvSpPr/>
          <p:nvPr/>
        </p:nvSpPr>
        <p:spPr>
          <a:xfrm>
            <a:off x="5035937" y="3174704"/>
            <a:ext cx="102222" cy="244099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81775A-F3E2-448D-9ED4-EE24D61EC17A}"/>
              </a:ext>
            </a:extLst>
          </p:cNvPr>
          <p:cNvSpPr txBox="1"/>
          <p:nvPr/>
        </p:nvSpPr>
        <p:spPr>
          <a:xfrm>
            <a:off x="5273924" y="1654465"/>
            <a:ext cx="2947881" cy="9054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de-DE" b="1" dirty="0"/>
              <a:t>Befüllen der Drucklager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3D4D15-A69F-4335-8F20-FBFD7B513872}"/>
              </a:ext>
            </a:extLst>
          </p:cNvPr>
          <p:cNvSpPr txBox="1"/>
          <p:nvPr/>
        </p:nvSpPr>
        <p:spPr>
          <a:xfrm>
            <a:off x="5229225" y="2257425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904628E-3584-4E20-84C2-96DAEEF4E194}"/>
              </a:ext>
            </a:extLst>
          </p:cNvPr>
          <p:cNvSpPr txBox="1"/>
          <p:nvPr/>
        </p:nvSpPr>
        <p:spPr>
          <a:xfrm>
            <a:off x="5277742" y="3177110"/>
            <a:ext cx="6799958" cy="24140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de-DE" b="1" dirty="0">
                <a:latin typeface="+mj-lt"/>
              </a:rPr>
              <a:t>Qualitätssicherung</a:t>
            </a: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  <a:ea typeface="Calibri" panose="020F0502020204030204" pitchFamily="34" charset="0"/>
                <a:cs typeface="Segoe UI Emoji" panose="020B0502040204020203" pitchFamily="34" charset="0"/>
              </a:rPr>
              <a:t>zugelassene Rezeptur</a:t>
            </a:r>
            <a:endParaRPr lang="de-DE" dirty="0">
              <a:latin typeface="+mj-lt"/>
              <a:ea typeface="Calibri" panose="020F0502020204030204" pitchFamily="34" charset="0"/>
              <a:cs typeface="Segoe UI Emoji" panose="020B0502040204020203" pitchFamily="34" charset="0"/>
            </a:endParaRP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</a:rPr>
              <a:t>Wareneingangsprüfungen der Ausgangsstoffe</a:t>
            </a:r>
            <a:endParaRPr lang="de-DE" sz="1600" dirty="0">
              <a:latin typeface="+mj-lt"/>
              <a:cs typeface="Arial"/>
            </a:endParaRP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</a:rPr>
              <a:t>Regelmäßige Frischbetonprüfung</a:t>
            </a:r>
            <a:endParaRPr lang="de-DE" sz="1600" dirty="0">
              <a:latin typeface="+mj-lt"/>
              <a:cs typeface="Arial"/>
            </a:endParaRP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</a:rPr>
              <a:t>Regelmäßige Festbetonprüfung</a:t>
            </a:r>
            <a:endParaRPr lang="de-DE" sz="1600" dirty="0">
              <a:latin typeface="+mj-lt"/>
              <a:cs typeface="Arial"/>
            </a:endParaRP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</a:rPr>
              <a:t>jedes 1000ste Betondrucklager wird in einer speziellen Prüfvorrichtung zerstörend geprüft </a:t>
            </a:r>
            <a:endParaRPr lang="de-DE" sz="1600" dirty="0">
              <a:latin typeface="+mj-lt"/>
              <a:cs typeface="Arial"/>
            </a:endParaRPr>
          </a:p>
          <a:p>
            <a:pPr marL="79248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+mj-lt"/>
              </a:rPr>
              <a:t>16 Fremdüberwachungen pro Jahr (durch MFPA Leipzig, KIWA NL, BBA UK, BCCA Belgien, UL und ICC für Nordamerika)</a:t>
            </a:r>
            <a:endParaRPr lang="de-DE" sz="16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endParaRPr lang="de-DE" dirty="0"/>
          </a:p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öck Bauteile GmbH">
  <a:themeElements>
    <a:clrScheme name="Benutzerdefiniert 14">
      <a:dk1>
        <a:srgbClr val="333333"/>
      </a:dk1>
      <a:lt1>
        <a:srgbClr val="FFFFFF"/>
      </a:lt1>
      <a:dk2>
        <a:srgbClr val="002C50"/>
      </a:dk2>
      <a:lt2>
        <a:srgbClr val="FFFFFF"/>
      </a:lt2>
      <a:accent1>
        <a:srgbClr val="002C50"/>
      </a:accent1>
      <a:accent2>
        <a:srgbClr val="00487E"/>
      </a:accent2>
      <a:accent3>
        <a:srgbClr val="BEC8DA"/>
      </a:accent3>
      <a:accent4>
        <a:srgbClr val="7C7C7C"/>
      </a:accent4>
      <a:accent5>
        <a:srgbClr val="A8A8A8"/>
      </a:accent5>
      <a:accent6>
        <a:srgbClr val="DC9D00"/>
      </a:accent6>
      <a:hlink>
        <a:srgbClr val="7C7C7C"/>
      </a:hlink>
      <a:folHlink>
        <a:srgbClr val="00437B"/>
      </a:folHlink>
    </a:clrScheme>
    <a:fontScheme name="SCHOECK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ADA"/>
        </a:solidFill>
        <a:ln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5750" indent="-285750" algn="l">
          <a:lnSpc>
            <a:spcPct val="90000"/>
          </a:lnSpc>
          <a:spcAft>
            <a:spcPts val="1000"/>
          </a:spcAft>
          <a:buClr>
            <a:schemeClr val="accent2"/>
          </a:buClr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Master Folienpool Schöck Individual-Präsentationen - Vorlage 16_9.potx" id="{515B0213-7C34-46D8-AD78-64081F6DF50F}" vid="{4E6E0AFC-E10E-4075-94D2-4C36358CAF54}"/>
    </a:ext>
  </a:extLst>
</a:theme>
</file>

<file path=ppt/theme/theme2.xml><?xml version="1.0" encoding="utf-8"?>
<a:theme xmlns:a="http://schemas.openxmlformats.org/drawingml/2006/main" name="Larissa">
  <a:themeElements>
    <a:clrScheme name="SCHOECK 27.06.">
      <a:dk1>
        <a:srgbClr val="333333"/>
      </a:dk1>
      <a:lt1>
        <a:srgbClr val="FFFFFF"/>
      </a:lt1>
      <a:dk2>
        <a:srgbClr val="006AB3"/>
      </a:dk2>
      <a:lt2>
        <a:srgbClr val="7C7C7B"/>
      </a:lt2>
      <a:accent1>
        <a:srgbClr val="F9B200"/>
      </a:accent1>
      <a:accent2>
        <a:srgbClr val="006AB3"/>
      </a:accent2>
      <a:accent3>
        <a:srgbClr val="FFFFFF"/>
      </a:accent3>
      <a:accent4>
        <a:srgbClr val="4C4C4C"/>
      </a:accent4>
      <a:accent5>
        <a:srgbClr val="A6A6A5"/>
      </a:accent5>
      <a:accent6>
        <a:srgbClr val="005FA2"/>
      </a:accent6>
      <a:hlink>
        <a:srgbClr val="75960C"/>
      </a:hlink>
      <a:folHlink>
        <a:srgbClr val="EAEAEA"/>
      </a:folHlink>
    </a:clrScheme>
    <a:fontScheme name="SCHO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CHOECK 27.06.">
      <a:dk1>
        <a:srgbClr val="333333"/>
      </a:dk1>
      <a:lt1>
        <a:srgbClr val="FFFFFF"/>
      </a:lt1>
      <a:dk2>
        <a:srgbClr val="006AB3"/>
      </a:dk2>
      <a:lt2>
        <a:srgbClr val="7C7C7B"/>
      </a:lt2>
      <a:accent1>
        <a:srgbClr val="F9B200"/>
      </a:accent1>
      <a:accent2>
        <a:srgbClr val="006AB3"/>
      </a:accent2>
      <a:accent3>
        <a:srgbClr val="FFFFFF"/>
      </a:accent3>
      <a:accent4>
        <a:srgbClr val="4C4C4C"/>
      </a:accent4>
      <a:accent5>
        <a:srgbClr val="A6A6A5"/>
      </a:accent5>
      <a:accent6>
        <a:srgbClr val="005FA2"/>
      </a:accent6>
      <a:hlink>
        <a:srgbClr val="75960C"/>
      </a:hlink>
      <a:folHlink>
        <a:srgbClr val="EAEAEA"/>
      </a:folHlink>
    </a:clrScheme>
    <a:fontScheme name="SCHO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DE_EN Master Schöck Individual-Präsentation - Vorlage 16_9</Template>
  <TotalTime>0</TotalTime>
  <Words>276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Schöck Bauteile GmbH</vt:lpstr>
      <vt:lpstr>Handout Rundgang Produktion Halle</vt:lpstr>
      <vt:lpstr>Was ist ein HTE Drucklager?  </vt:lpstr>
      <vt:lpstr>Drucklager HTE-Compact®</vt:lpstr>
      <vt:lpstr>Station „Drucklager HTE-Compact®“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 Rundgang Produktion Halle</dc:title>
  <dc:creator>Sofia Seiler</dc:creator>
  <cp:lastModifiedBy>Sofia Seiler</cp:lastModifiedBy>
  <cp:revision>13</cp:revision>
  <dcterms:created xsi:type="dcterms:W3CDTF">2021-05-17T09:04:21Z</dcterms:created>
  <dcterms:modified xsi:type="dcterms:W3CDTF">2021-05-19T11:42:39Z</dcterms:modified>
</cp:coreProperties>
</file>